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67" r:id="rId1"/>
  </p:sldMasterIdLst>
  <p:notesMasterIdLst>
    <p:notesMasterId r:id="rId15"/>
  </p:notesMasterIdLst>
  <p:sldIdLst>
    <p:sldId id="261" r:id="rId2"/>
    <p:sldId id="265" r:id="rId3"/>
    <p:sldId id="281" r:id="rId4"/>
    <p:sldId id="301" r:id="rId5"/>
    <p:sldId id="268" r:id="rId6"/>
    <p:sldId id="279" r:id="rId7"/>
    <p:sldId id="280" r:id="rId8"/>
    <p:sldId id="304" r:id="rId9"/>
    <p:sldId id="306" r:id="rId10"/>
    <p:sldId id="312" r:id="rId11"/>
    <p:sldId id="314" r:id="rId12"/>
    <p:sldId id="303" r:id="rId13"/>
    <p:sldId id="27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00" autoAdjust="0"/>
    <p:restoredTop sz="94574" autoAdjust="0"/>
  </p:normalViewPr>
  <p:slideViewPr>
    <p:cSldViewPr snapToGrid="0">
      <p:cViewPr varScale="1">
        <p:scale>
          <a:sx n="59" d="100"/>
          <a:sy n="59" d="100"/>
        </p:scale>
        <p:origin x="-102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-287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CB251-9E97-43C6-BB0B-362783277F23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8757E-1899-41FC-9C3D-A0F82811D1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1551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8757E-1899-41FC-9C3D-A0F82811D1E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8757E-1899-41FC-9C3D-A0F82811D1E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7330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8/28/2023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8/28/2023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8/28/2023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8/28/2023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8/28/2023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Ekaterina\Downloads\1617803830_43-p-fon-dlya-prezentatsii-powerpoint-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1670"/>
            <a:ext cx="12192000" cy="72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717427" y="3674076"/>
            <a:ext cx="5642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b="1" u="sng" dirty="0" smtClean="0"/>
          </a:p>
          <a:p>
            <a:endParaRPr lang="ru-RU" sz="24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63762" y="1024129"/>
            <a:ext cx="556778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образовательные услуги</a:t>
            </a:r>
          </a:p>
          <a:p>
            <a:pPr algn="ctr"/>
            <a:endParaRPr lang="ru-RU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№89»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Владимир  2023г.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 descr="C:\Users\Ekaterina\Downloads\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707" y="2346714"/>
            <a:ext cx="4141947" cy="413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3406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Ekaterina\Downloads\1617803830_43-p-fon-dlya-prezentatsii-powerpoint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1670"/>
            <a:ext cx="12192000" cy="72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3366" y="3340250"/>
            <a:ext cx="4009735" cy="3007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966158" y="189781"/>
            <a:ext cx="104943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«Радужный песок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 fontAlgn="base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услуги-250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одно занятие)</a:t>
            </a:r>
            <a:endParaRPr lang="ru-RU" sz="28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21152" y="1658112"/>
            <a:ext cx="47914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азвитие мелкой моторики пальцев и кистей рук, тактильной чувствительности, творческого воображения детей посредством работы в технике рисования песком. 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0416" y="5115401"/>
            <a:ext cx="40526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группы №3</a:t>
            </a:r>
          </a:p>
          <a:p>
            <a:pPr algn="ctr"/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Журавлева Юлия Игоревна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ысшее образование, высшая кв. категория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07"/>
          <a:stretch/>
        </p:blipFill>
        <p:spPr>
          <a:xfrm>
            <a:off x="8151962" y="1491275"/>
            <a:ext cx="3403632" cy="208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Ekaterina\Downloads\image_1120511152010705804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4503" y="3617111"/>
            <a:ext cx="2730440" cy="273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Объект 12"/>
          <p:cNvPicPr>
            <a:picLocks noGrp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29" b="4082"/>
          <a:stretch/>
        </p:blipFill>
        <p:spPr bwMode="auto">
          <a:xfrm>
            <a:off x="655608" y="1658112"/>
            <a:ext cx="2329131" cy="3179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AutoShape 2" descr="https://top-fon.com/uploads/posts/2023-01/1674981126_top-fon-com-p-spokoinii-fon-dlya-prezentatsii-minimalizm-11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334083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Ekaterina\Downloads\1617803830_43-p-fon-dlya-prezentatsii-powerpoint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1670"/>
            <a:ext cx="12192000" cy="72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3070" y="3240087"/>
            <a:ext cx="1165860" cy="1428750"/>
          </a:xfrm>
        </p:spPr>
      </p:pic>
      <p:pic>
        <p:nvPicPr>
          <p:cNvPr id="4098" name="Picture 2" descr="C:\Users\Ekaterina\Downloads\6LDc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0884" y="0"/>
            <a:ext cx="5059513" cy="3976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katerina\Downloads\BrLm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6863" y="267419"/>
            <a:ext cx="4519763" cy="2542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Ekaterina\Downloads\1097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395" y="2975038"/>
            <a:ext cx="5135468" cy="3288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31357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Ekaterina\Downloads\1617803830_43-p-fon-dlya-prezentatsii-powerpoint-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1670"/>
            <a:ext cx="12192000" cy="72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0996" y="304800"/>
            <a:ext cx="9178506" cy="282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«Веселый английский»</a:t>
            </a: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 5-и лет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услуги-250 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одно занятие)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5608" y="4675518"/>
            <a:ext cx="4525992" cy="12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5240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 группы №10, преподаватель английского языка дошкольникам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  <a:tabLst>
                <a:tab pos="628650" algn="l"/>
              </a:tabLst>
            </a:pPr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Медведева Елена Алексеевна </a:t>
            </a:r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                       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высшее.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28204" y="1975448"/>
            <a:ext cx="5572664" cy="155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элементарных навыков общения на английском языке у детей дошкольного возраста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24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Ekaterina\Downloads\дс89_восп_х1шт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041" t="35625" r="22434" b="50158"/>
          <a:stretch/>
        </p:blipFill>
        <p:spPr bwMode="auto">
          <a:xfrm>
            <a:off x="925576" y="976718"/>
            <a:ext cx="2041308" cy="3600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26" name="Picture 2" descr="https://ozon-st.cdn.ngenix.net/multimedia/102448097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47"/>
          <a:stretch/>
        </p:blipFill>
        <p:spPr bwMode="auto">
          <a:xfrm rot="911328">
            <a:off x="9188048" y="983027"/>
            <a:ext cx="2378232" cy="316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1.ozone.ru/s3/multimedia-k/600030335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48"/>
          <a:stretch/>
        </p:blipFill>
        <p:spPr bwMode="auto">
          <a:xfrm>
            <a:off x="5608565" y="3234133"/>
            <a:ext cx="2786570" cy="315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9427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Ekaterina\Downloads\1617803830_43-p-fon-dlya-prezentatsii-powerpoint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1670"/>
            <a:ext cx="12192000" cy="72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77983" y="3244334"/>
            <a:ext cx="4045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Вместе весело играли</a:t>
            </a:r>
            <a:endParaRPr lang="ru-RU" dirty="0"/>
          </a:p>
        </p:txBody>
      </p:sp>
      <p:pic>
        <p:nvPicPr>
          <p:cNvPr id="8" name="Picture 2" descr="C:\Documents and Settings\user\Рабочий стол\69d2f908c89844b1a70c4552d00c548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8225" y="1069181"/>
            <a:ext cx="1123950" cy="1123950"/>
          </a:xfrm>
          <a:prstGeom prst="rect">
            <a:avLst/>
          </a:prstGeom>
          <a:noFill/>
        </p:spPr>
      </p:pic>
      <p:pic>
        <p:nvPicPr>
          <p:cNvPr id="9" name="Picture 2" descr="C:\Documents and Settings\user\Рабочий стол\69d2f908c89844b1a70c4552d00c548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117144">
            <a:off x="9846946" y="1191101"/>
            <a:ext cx="1123950" cy="1123950"/>
          </a:xfrm>
          <a:prstGeom prst="rect">
            <a:avLst/>
          </a:prstGeom>
          <a:noFill/>
        </p:spPr>
      </p:pic>
      <p:pic>
        <p:nvPicPr>
          <p:cNvPr id="10" name="Picture 2" descr="C:\Documents and Settings\user\Рабочий стол\69d2f908c89844b1a70c4552d00c548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4425" y="4909661"/>
            <a:ext cx="1123950" cy="1123950"/>
          </a:xfrm>
          <a:prstGeom prst="rect">
            <a:avLst/>
          </a:prstGeom>
          <a:noFill/>
        </p:spPr>
      </p:pic>
      <p:pic>
        <p:nvPicPr>
          <p:cNvPr id="12" name="Picture 2" descr="C:\Documents and Settings\user\Рабочий стол\69d2f908c89844b1a70c4552d00c548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595895">
            <a:off x="9877425" y="4970621"/>
            <a:ext cx="1123950" cy="112395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881809" y="1069181"/>
            <a:ext cx="80851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8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lang="ru-RU" sz="3600" dirty="0" smtClean="0">
                <a:solidFill>
                  <a:schemeClr val="bg1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… 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Я на работе целый день</a:t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	Пою, леплю, танцую.</a:t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	Потом попью, опять поем</a:t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	И букву нарисую.</a:t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	А если спросите меня,</a:t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	Отвечу очень громко:</a:t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	«Я в садике, я в садике</a:t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	Работаю ребенком!»</a:t>
            </a:r>
            <a:endParaRPr lang="ru-RU" sz="2800" b="1" dirty="0" smtClean="0">
              <a:solidFill>
                <a:schemeClr val="bg1"/>
              </a:solidFill>
              <a:latin typeface="Comic Sans MS" pitchFamily="66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                        (А. Вишневская</a:t>
            </a:r>
            <a:r>
              <a:rPr lang="ru-RU" sz="2400" i="1" dirty="0" smtClean="0">
                <a:solidFill>
                  <a:srgbClr val="00008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)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8182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Ekaterina\Downloads\1617803830_43-p-fon-dlya-prezentatsii-powerpoint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1670"/>
            <a:ext cx="12192000" cy="72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99807" y="304800"/>
            <a:ext cx="109897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дошкольном образовательном учреждении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предоставляются следующие дополнительные образовательные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Развивай-ка»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детей с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5-и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8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услуги-250 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одно занятие)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25056" y="5395482"/>
            <a:ext cx="5023103" cy="96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5240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  <a:tabLst>
                <a:tab pos="628650" algn="l"/>
              </a:tabLst>
            </a:pPr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Рыбакова Екатерина Алексеевна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                        образование высшее,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высшая кв.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категория.</a:t>
            </a:r>
            <a:endParaRPr lang="ru-RU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1648" y="5368006"/>
            <a:ext cx="4949952" cy="96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5240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Старший воспитатель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  <a:tabLst>
                <a:tab pos="628650" algn="l"/>
              </a:tabLst>
            </a:pPr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Зиновьева Ирина Владимировна </a:t>
            </a:r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                       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образование высшее, высшая кв. категория.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53750" y="3278038"/>
            <a:ext cx="60471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азвитие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познавательной сферы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дошкольников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(памяти, внимания,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восприятия, воображения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речи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основных мыслительных операций, различных видов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мышления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коммуникативной компетенции воспитанников.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__plpcte_target" descr="https://i.mycdn.me/i?r=AyH4iRPQ2q0otWIFepML2LxRFSc934pGxGMhxI5gjBjAuA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513" t="3272" r="38855" b="57747"/>
          <a:stretch/>
        </p:blipFill>
        <p:spPr bwMode="auto">
          <a:xfrm>
            <a:off x="629729" y="1743175"/>
            <a:ext cx="2202504" cy="3268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5" name="Рисунок 14" descr="C:\Users\Ekaterina\Pictures\Saved Pictures\7. 2019\P_20190621_081711_BF_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531" r="37321" b="7059"/>
          <a:stretch/>
        </p:blipFill>
        <p:spPr bwMode="auto">
          <a:xfrm>
            <a:off x="9264243" y="1743175"/>
            <a:ext cx="2001855" cy="3208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519427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Ekaterina\Downloads\1617803830_43-p-fon-dlya-prezentatsii-powerpoint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1670"/>
            <a:ext cx="12192000" cy="72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8812" y="3573462"/>
            <a:ext cx="714375" cy="762000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6489" y="4381980"/>
            <a:ext cx="1847850" cy="1714500"/>
          </a:xfrm>
          <a:prstGeom prst="rect">
            <a:avLst/>
          </a:prstGeom>
        </p:spPr>
      </p:pic>
      <p:pic>
        <p:nvPicPr>
          <p:cNvPr id="9" name="Picture 2" descr="C:\Users\Ekaterina\Pictures\Saved Pictures\моё\работа\P_20200123_1608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4339" y="1961996"/>
            <a:ext cx="6162508" cy="3466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798" b="12060"/>
          <a:stretch/>
        </p:blipFill>
        <p:spPr bwMode="auto">
          <a:xfrm>
            <a:off x="1035536" y="402205"/>
            <a:ext cx="3494412" cy="4233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86185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Ekaterina\Downloads\1617803830_43-p-fon-dlya-prezentatsii-powerpoint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1670"/>
            <a:ext cx="12192000" cy="72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2057" y="382195"/>
            <a:ext cx="1386626" cy="15508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6256" y="4432923"/>
            <a:ext cx="1291373" cy="1377464"/>
          </a:xfrm>
          <a:prstGeom prst="rect">
            <a:avLst/>
          </a:prstGeom>
        </p:spPr>
      </p:pic>
      <p:pic>
        <p:nvPicPr>
          <p:cNvPr id="10" name="Picture 2" descr="C:\Users\Ekaterina\Pictures\Saved Pictures\моё\работа\P_20190919_095544_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811"/>
          <a:stretch/>
        </p:blipFill>
        <p:spPr bwMode="auto">
          <a:xfrm>
            <a:off x="588104" y="382195"/>
            <a:ext cx="5220599" cy="3667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Наши фото\моё\работа\Мой кабинет и занятия, кружок\P_20230327_09441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09"/>
          <a:stretch/>
        </p:blipFill>
        <p:spPr bwMode="auto">
          <a:xfrm>
            <a:off x="5909094" y="2096839"/>
            <a:ext cx="5636476" cy="3431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88268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Ekaterina\Downloads\1617803830_43-p-fon-dlya-prezentatsii-powerpoint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1670"/>
            <a:ext cx="12192000" cy="72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192000" y="305966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50539" y="51413"/>
            <a:ext cx="1190821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нетрадиционного рисования </a:t>
            </a:r>
            <a:endParaRPr lang="ru-RU" sz="28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Радуга в ладошках»</a:t>
            </a:r>
            <a: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40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 4-х лет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40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услуги-250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одно занятие)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D:\ФОТО\ДЕТИ\IMG_2120.jpg"/>
          <p:cNvPicPr/>
          <p:nvPr/>
        </p:nvPicPr>
        <p:blipFill rotWithShape="1">
          <a:blip r:embed="rId3" cstate="print"/>
          <a:srcRect b="18802"/>
          <a:stretch/>
        </p:blipFill>
        <p:spPr bwMode="auto">
          <a:xfrm>
            <a:off x="7280031" y="3026979"/>
            <a:ext cx="4500656" cy="3006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376730" y="1821426"/>
            <a:ext cx="42813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u="sng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способностей, изобразительных навыков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дошкольников,  с использованием различных изобразительных материалов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нетрадиционных техник рисования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69276" y="3026979"/>
            <a:ext cx="29150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группы №2</a:t>
            </a:r>
          </a:p>
          <a:p>
            <a:pPr algn="ctr"/>
            <a:r>
              <a:rPr lang="ru-RU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Мясникова</a:t>
            </a:r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Валентиновна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1-я кв. категория</a:t>
            </a:r>
          </a:p>
        </p:txBody>
      </p:sp>
      <p:pic>
        <p:nvPicPr>
          <p:cNvPr id="11" name="Picture 2" descr="C:\Users\Ekaterina\Desktop\IMG-20190120-WA000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86" t="9496" r="1" b="24930"/>
          <a:stretch/>
        </p:blipFill>
        <p:spPr bwMode="auto">
          <a:xfrm>
            <a:off x="744432" y="383458"/>
            <a:ext cx="1919637" cy="2875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391815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Ekaterina\Downloads\1617803830_43-p-fon-dlya-prezentatsii-powerpoint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1670"/>
            <a:ext cx="12192000" cy="72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3" descr="C:\Users\Ekaterina\Downloads\10(16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3405" y="2387011"/>
            <a:ext cx="4446398" cy="3334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Ekaterina\Downloads\FhA95xbtUEg-563x35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2" t="2522" r="51377" b="6484"/>
          <a:stretch/>
        </p:blipFill>
        <p:spPr bwMode="auto">
          <a:xfrm>
            <a:off x="456163" y="362306"/>
            <a:ext cx="2915728" cy="3510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Ekaterina\Downloads\s12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64824" y="181150"/>
            <a:ext cx="2979431" cy="3873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0800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Ekaterina\Downloads\1617803830_43-p-fon-dlya-prezentatsii-powerpoint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1670"/>
            <a:ext cx="12192000" cy="72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24128" y="319549"/>
            <a:ext cx="10351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«Речевая мозаика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детей с 4-х лет)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услуги 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-250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одно занятие)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2452" y="4852219"/>
            <a:ext cx="30479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группы №2, учитель-логопед</a:t>
            </a:r>
          </a:p>
          <a:p>
            <a:pPr algn="ctr"/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Сучкова Яна Александровна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ысшее образование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94304" y="1683280"/>
            <a:ext cx="500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артикуляционной моторики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через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артикуляционные упражнения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Формирование правильного звукопроизношения.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0432" y="3245026"/>
            <a:ext cx="3885411" cy="2914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Женя\Desktop\IMG_15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7889" y="1683280"/>
            <a:ext cx="3351607" cy="4931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40" t="11529" r="18483" b="21796"/>
          <a:stretch/>
        </p:blipFill>
        <p:spPr bwMode="auto">
          <a:xfrm>
            <a:off x="691992" y="1307124"/>
            <a:ext cx="2085714" cy="3250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9891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Ekaterina\Downloads\1617803830_43-p-fon-dlya-prezentatsii-powerpoint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1670"/>
            <a:ext cx="12192000" cy="72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99807" y="304800"/>
            <a:ext cx="10989736" cy="2698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Сенсорное развитие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 3-х лет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«Цветик-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семицветик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услуги-250 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одно занятие)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4660490"/>
            <a:ext cx="3752491" cy="96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5240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 группы №7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  <a:tabLst>
                <a:tab pos="628650" algn="l"/>
              </a:tabLst>
            </a:pPr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Никитина Светлана </a:t>
            </a:r>
            <a:r>
              <a:rPr lang="ru-RU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Генадьевна</a:t>
            </a:r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                       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кв.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категория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29796" y="2130726"/>
            <a:ext cx="548973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ru-RU" sz="24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Обогащение сенсорного опыта детей, развитие и совершенствование сенсорных процессов (ощущения, восприятия, представлений) у детей младшего  дошкольного возраста.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8936" y="3823497"/>
            <a:ext cx="4166557" cy="2784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Ekaterina\Downloads\i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458" t="14984" r="41363" b="44053"/>
          <a:stretch/>
        </p:blipFill>
        <p:spPr bwMode="auto">
          <a:xfrm>
            <a:off x="568667" y="1526874"/>
            <a:ext cx="2200412" cy="3133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519427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Ekaterina\Downloads\1617803830_43-p-fon-dlya-prezentatsii-powerpoint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1670"/>
            <a:ext cx="12192000" cy="72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2811462"/>
            <a:ext cx="2286000" cy="2286000"/>
          </a:xfrm>
        </p:spPr>
      </p:pic>
      <p:pic>
        <p:nvPicPr>
          <p:cNvPr id="3074" name="Picture 2" descr="C:\Users\user\Desktop\detsad-297663-14214967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8781" y="2048786"/>
            <a:ext cx="3043238" cy="4064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Ekaterina\Downloads\Shapes-Gif.gif"/>
          <p:cNvPicPr>
            <a:picLocks noChangeAspect="1" noChangeArrowheads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8418" y="340250"/>
            <a:ext cx="3923571" cy="2207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Ekaterina\Downloads\L4ck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3068" y="3780446"/>
            <a:ext cx="2323381" cy="2323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816" y="699570"/>
            <a:ext cx="3595883" cy="2698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Ekaterina\Pictures\Saved Pictures\моё\работа\фото 2019-20\IMG-9695a490067efb28d270460d1c260a92-V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3088" y="507829"/>
            <a:ext cx="3325730" cy="4434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7556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1269</TotalTime>
  <Words>319</Words>
  <Application>Microsoft Office PowerPoint</Application>
  <PresentationFormat>Произвольный</PresentationFormat>
  <Paragraphs>59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«Давайте жить дружно»</dc:title>
  <dc:creator>Ekaterina</dc:creator>
  <cp:lastModifiedBy>user</cp:lastModifiedBy>
  <cp:revision>174</cp:revision>
  <dcterms:created xsi:type="dcterms:W3CDTF">2014-02-28T13:39:53Z</dcterms:created>
  <dcterms:modified xsi:type="dcterms:W3CDTF">2023-08-28T07:18:35Z</dcterms:modified>
</cp:coreProperties>
</file>