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5" r:id="rId1"/>
  </p:sldMasterIdLst>
  <p:notesMasterIdLst>
    <p:notesMasterId r:id="rId17"/>
  </p:notesMasterIdLst>
  <p:sldIdLst>
    <p:sldId id="261" r:id="rId2"/>
    <p:sldId id="265" r:id="rId3"/>
    <p:sldId id="281" r:id="rId4"/>
    <p:sldId id="301" r:id="rId5"/>
    <p:sldId id="268" r:id="rId6"/>
    <p:sldId id="279" r:id="rId7"/>
    <p:sldId id="280" r:id="rId8"/>
    <p:sldId id="271" r:id="rId9"/>
    <p:sldId id="309" r:id="rId10"/>
    <p:sldId id="310" r:id="rId11"/>
    <p:sldId id="304" r:id="rId12"/>
    <p:sldId id="306" r:id="rId13"/>
    <p:sldId id="303" r:id="rId14"/>
    <p:sldId id="308" r:id="rId15"/>
    <p:sldId id="27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74" autoAdjust="0"/>
  </p:normalViewPr>
  <p:slideViewPr>
    <p:cSldViewPr snapToGrid="0">
      <p:cViewPr varScale="1">
        <p:scale>
          <a:sx n="110" d="100"/>
          <a:sy n="110" d="100"/>
        </p:scale>
        <p:origin x="-5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-287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CB251-9E97-43C6-BB0B-362783277F23}" type="datetimeFigureOut">
              <a:rPr lang="ru-RU" smtClean="0"/>
              <a:pPr/>
              <a:t>11.08.2021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8757E-1899-41FC-9C3D-A0F82811D1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5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8757E-1899-41FC-9C3D-A0F82811D1E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8757E-1899-41FC-9C3D-A0F82811D1E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2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8757E-1899-41FC-9C3D-A0F82811D1E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3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5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35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1100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42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41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944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92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4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29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58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09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9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608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65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352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3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35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2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17427" y="3674076"/>
            <a:ext cx="5642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u="sng" dirty="0" smtClean="0"/>
          </a:p>
          <a:p>
            <a:endParaRPr lang="ru-RU" sz="2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30" name="Picture 6" descr="C:\Documents and Settings\user\Рабочий стол\18a624b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693" y="2086707"/>
            <a:ext cx="3327945" cy="42708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563762" y="1024129"/>
            <a:ext cx="55677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образовательные услуги</a:t>
            </a:r>
          </a:p>
          <a:p>
            <a:pPr algn="ctr"/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№89»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Владимир  2021г.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406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6111" y="452717"/>
            <a:ext cx="109484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по обучению грамоте (для детей с 5-х лет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АБВГДЕЙ-ка» </a:t>
            </a: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-200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8495" y="4937759"/>
            <a:ext cx="44265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№10 </a:t>
            </a:r>
          </a:p>
          <a:p>
            <a:pPr algn="ctr"/>
            <a:r>
              <a:rPr lang="ru-RU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Абарихина</a:t>
            </a: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Евгеньевна</a:t>
            </a:r>
          </a:p>
          <a:p>
            <a:pPr algn="ctr" fontAlgn="base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ысшее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образование,</a:t>
            </a:r>
          </a:p>
          <a:p>
            <a:pPr algn="ctr" fontAlgn="base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высшая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3314" y="1899267"/>
            <a:ext cx="639217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0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осуществление комплексного подхода к речевому развитию детей и подготовки их к усвоению грамоты, ознакомление детей со звуковым  анализом и развитие интереса и способности к чтению.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Picture 3" descr="C:\Users\Ekaterina\Downloads\ЛАРИСА-199x3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1" y="1632281"/>
            <a:ext cx="2150140" cy="3086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7" name="Picture 3" descr="C:\Users\Ekaterina\Downloads\pic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183" y="3767340"/>
            <a:ext cx="5452115" cy="26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user\Рабочий стол\image-of-animated-book-to-use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32514" y="1632281"/>
            <a:ext cx="2959485" cy="2219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068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99807" y="304800"/>
            <a:ext cx="10989736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3-х лет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Цветик-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услуги-200 руб. одно занятие)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94762" y="4763729"/>
            <a:ext cx="3614468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№3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Пичугина Вера Александровна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                 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высшее,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кв.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категория.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4660490"/>
            <a:ext cx="3752491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№1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Устюшина</a:t>
            </a: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Надежда Сергеевна –                   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средне-специальное, 1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29796" y="2130726"/>
            <a:ext cx="548973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Обогащение сенсорного опыта детей, развитие и совершенствование сенсорных процессов (ощущения, восприятия, представлений) у детей младшего  дошкольного возраста.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 descr="http://detsad89.ouvlad.ru/files/2010/12/20170203_094227-1-186x30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t="4737" b="23260"/>
          <a:stretch/>
        </p:blipFill>
        <p:spPr bwMode="auto">
          <a:xfrm>
            <a:off x="902536" y="1460907"/>
            <a:ext cx="2061890" cy="3081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3" descr="C:\Users\Ekaterina\Downloads\image-0-02-05-6c5dc06315483afa6f5b942d97c7406aabb05140015b26ba1e9c6a49a9b1b5f4-V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0" t="21145" r="17508" b="11883"/>
          <a:stretch/>
        </p:blipFill>
        <p:spPr bwMode="auto">
          <a:xfrm>
            <a:off x="9128071" y="1469356"/>
            <a:ext cx="2065955" cy="3191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85" y="4109514"/>
            <a:ext cx="3506977" cy="234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9427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88" y="3007519"/>
            <a:ext cx="2286000" cy="2286000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6009"/>
          </a:xfrm>
          <a:prstGeom prst="rect">
            <a:avLst/>
          </a:prstGeom>
        </p:spPr>
      </p:pic>
      <p:pic>
        <p:nvPicPr>
          <p:cNvPr id="3074" name="Picture 2" descr="C:\Users\user\Desktop\detsad-297663-14214967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166" y="1253631"/>
            <a:ext cx="3043238" cy="406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Ekaterina\Downloads\Shapes-Gif.gif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18" y="340250"/>
            <a:ext cx="3923571" cy="2207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Ekaterina\Downloads\L4ck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68" y="3780446"/>
            <a:ext cx="2323381" cy="2323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16" y="699570"/>
            <a:ext cx="3595883" cy="269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Ekaterina\Pictures\Saved Pictures\моё\работа\фото 2019-20\IMG-9695a490067efb28d270460d1c260a92-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88" y="507829"/>
            <a:ext cx="3325730" cy="443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56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500996" y="304800"/>
            <a:ext cx="9178506" cy="282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«Веселый английский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5-и лет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услуги-200 руб. одно занятие)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5608" y="4675518"/>
            <a:ext cx="4525992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№10, преподаватель английского языка дошкольникам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Медведева Елена Алексеевна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                 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высшее.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28204" y="1975448"/>
            <a:ext cx="5572664" cy="155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элементарных навыков общения на английском языке у детей дошкольного возраста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Ekaterina\Downloads\дс89_восп_х1шт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1" t="35625" r="22434" b="50158"/>
          <a:stretch/>
        </p:blipFill>
        <p:spPr bwMode="auto">
          <a:xfrm>
            <a:off x="925576" y="976718"/>
            <a:ext cx="2041308" cy="360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ozon-st.cdn.ngenix.net/multimedia/102448097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/>
          <a:stretch/>
        </p:blipFill>
        <p:spPr bwMode="auto">
          <a:xfrm rot="911328">
            <a:off x="9188048" y="983027"/>
            <a:ext cx="2378232" cy="31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1.ozone.ru/s3/multimedia-k/600030335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8"/>
          <a:stretch/>
        </p:blipFill>
        <p:spPr bwMode="auto">
          <a:xfrm>
            <a:off x="5608565" y="3234133"/>
            <a:ext cx="2786570" cy="315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27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6111" y="452717"/>
            <a:ext cx="109484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студия 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5-и лет)</a:t>
            </a:r>
          </a:p>
          <a:p>
            <a:pPr algn="ctr" fontAlgn="base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Аленький цветочек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-200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8495" y="4937759"/>
            <a:ext cx="4426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группы№8 </a:t>
            </a:r>
          </a:p>
          <a:p>
            <a:pPr algn="ctr"/>
            <a:r>
              <a:rPr lang="ru-RU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Туктарова</a:t>
            </a: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Александровна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Средне-специальное образование,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кв. категория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50234" y="2104845"/>
            <a:ext cx="47916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творческих, личностных, коммуникативных  и речевых способностей детей через приобщение к миру театра.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Ekaterina\Pictures\Saved Pictures\моё\работа\дс89_восп_х1шт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8" t="18681" r="40392" b="62637"/>
          <a:stretch/>
        </p:blipFill>
        <p:spPr bwMode="auto">
          <a:xfrm>
            <a:off x="646111" y="2173002"/>
            <a:ext cx="1906438" cy="266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culture.ru/storage/images/92261db13646473c49f671ba116d956d/bc7e63bd9c60d440dad0d5319bf429d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523" y="3304728"/>
            <a:ext cx="4181774" cy="3069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ulture.ru/storage/images/7c395f8a520ffe3e097cb3ef8921bc97/e58b383ff34625ccc6f5d3c8b5846f0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84" y="1770273"/>
            <a:ext cx="3852673" cy="2889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656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7983" y="3244334"/>
            <a:ext cx="4045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Вместе весело играли</a:t>
            </a:r>
            <a:endParaRPr lang="ru-RU" dirty="0"/>
          </a:p>
        </p:txBody>
      </p:sp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225" y="1069181"/>
            <a:ext cx="1123950" cy="1123950"/>
          </a:xfrm>
          <a:prstGeom prst="rect">
            <a:avLst/>
          </a:prstGeom>
          <a:noFill/>
        </p:spPr>
      </p:pic>
      <p:pic>
        <p:nvPicPr>
          <p:cNvPr id="9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117144">
            <a:off x="9846946" y="1191101"/>
            <a:ext cx="1123950" cy="1123950"/>
          </a:xfrm>
          <a:prstGeom prst="rect">
            <a:avLst/>
          </a:prstGeom>
          <a:noFill/>
        </p:spPr>
      </p:pic>
      <p:pic>
        <p:nvPicPr>
          <p:cNvPr id="10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25" y="4909661"/>
            <a:ext cx="1123950" cy="1123950"/>
          </a:xfrm>
          <a:prstGeom prst="rect">
            <a:avLst/>
          </a:prstGeom>
          <a:noFill/>
        </p:spPr>
      </p:pic>
      <p:pic>
        <p:nvPicPr>
          <p:cNvPr id="12" name="Picture 2" descr="C:\Documents and Settings\user\Рабочий стол\69d2f908c89844b1a70c4552d00c548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595895">
            <a:off x="9877425" y="4970621"/>
            <a:ext cx="1123950" cy="11239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881809" y="1069181"/>
            <a:ext cx="80851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8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3600" dirty="0" smtClean="0">
                <a:solidFill>
                  <a:schemeClr val="bg1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Я на работе целый день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Пою, леплю, танцую.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Потом попью, опять поем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И букву нарисую.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А если спросите меня,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Отвечу очень громко: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«Я в садике, я в садике</a:t>
            </a:r>
            <a:b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	Работаю ребенком!»</a:t>
            </a:r>
            <a:endParaRPr lang="ru-RU" sz="2800" b="1" dirty="0" smtClean="0">
              <a:solidFill>
                <a:schemeClr val="bg1"/>
              </a:solidFill>
              <a:latin typeface="Comic Sans MS" pitchFamily="66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                    (А. Вишневская</a:t>
            </a:r>
            <a:r>
              <a:rPr lang="ru-RU" sz="2400" i="1" dirty="0" smtClean="0">
                <a:solidFill>
                  <a:srgbClr val="00008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82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99807" y="304800"/>
            <a:ext cx="10989736" cy="4190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дошкольном образовательном учреждении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предоставляются следующие дополнительные образовательные услуги:</a:t>
            </a: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будущего первоклассника  </a:t>
            </a: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Развивай-ка»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5-и </a:t>
            </a: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r>
              <a:rPr lang="ru-RU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услуги-200 руб. одно занятие)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</a:pPr>
            <a:endParaRPr lang="ru-RU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25056" y="5395482"/>
            <a:ext cx="5023103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Рыбакова Екатерина Алексеевна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                       образование высшее,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высшая кв.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категория.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648" y="5368006"/>
            <a:ext cx="4949952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524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628650" algn="l"/>
              </a:tabLst>
            </a:pP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Зиновьева Ирина Владимировна </a:t>
            </a: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                 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высшее, высшая кв. категория.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3750" y="3278038"/>
            <a:ext cx="604711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азвитие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познавательной сферы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дошкольников –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коррекция основных школьно-необходимых функций (памяти, внимания,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восприятия, воображения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речи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основных мыслительных операций, различных видов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мышления), формирование мотивационной готовности и развитие коммуникативной компетенции воспитанников.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__plpcte_target" descr="https://i.mycdn.me/i?r=AyH4iRPQ2q0otWIFepML2LxRFSc934pGxGMhxI5gjBjAu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3" t="3272" r="38855" b="57747"/>
          <a:stretch/>
        </p:blipFill>
        <p:spPr bwMode="auto">
          <a:xfrm>
            <a:off x="629729" y="1743175"/>
            <a:ext cx="2202504" cy="326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Ekaterina\Pictures\Saved Pictures\7. 2019\P_20190621_081711_BF_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1" r="37321" b="7059"/>
          <a:stretch/>
        </p:blipFill>
        <p:spPr bwMode="auto">
          <a:xfrm>
            <a:off x="9264243" y="1743174"/>
            <a:ext cx="2225300" cy="3356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9427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3769519"/>
            <a:ext cx="714375" cy="762000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270" y="3873021"/>
            <a:ext cx="1847850" cy="1714500"/>
          </a:xfrm>
          <a:prstGeom prst="rect">
            <a:avLst/>
          </a:prstGeom>
        </p:spPr>
      </p:pic>
      <p:pic>
        <p:nvPicPr>
          <p:cNvPr id="15" name="Picture 3" descr="C:\Users\Ekaterina\Pictures\Saved Pictures\моё\работа\P_20190320_11103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3" b="6443"/>
          <a:stretch/>
        </p:blipFill>
        <p:spPr bwMode="auto">
          <a:xfrm>
            <a:off x="7461850" y="538638"/>
            <a:ext cx="3858470" cy="5048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Ekaterina\Pictures\Saved Pictures\моё\работа\P_20200123_1608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34" y="538638"/>
            <a:ext cx="6162508" cy="3466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185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57" y="382195"/>
            <a:ext cx="1386626" cy="1550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56" y="4432923"/>
            <a:ext cx="1291373" cy="1377464"/>
          </a:xfrm>
          <a:prstGeom prst="rect">
            <a:avLst/>
          </a:prstGeom>
        </p:spPr>
      </p:pic>
      <p:pic>
        <p:nvPicPr>
          <p:cNvPr id="11" name="Picture 2" descr="C:\Users\Ekaterina\Downloads\photo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63" y="2043091"/>
            <a:ext cx="5519279" cy="4014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katerina\Pictures\Saved Pictures\моё\работа\P_20190919_095544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1"/>
          <a:stretch/>
        </p:blipFill>
        <p:spPr bwMode="auto">
          <a:xfrm>
            <a:off x="588104" y="382195"/>
            <a:ext cx="5220599" cy="3667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268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38972"/>
          </a:xfrm>
        </p:spPr>
      </p:pic>
      <p:sp>
        <p:nvSpPr>
          <p:cNvPr id="6" name="Прямоугольник 5"/>
          <p:cNvSpPr/>
          <p:nvPr/>
        </p:nvSpPr>
        <p:spPr>
          <a:xfrm>
            <a:off x="3192000" y="30596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0539" y="51413"/>
            <a:ext cx="1190821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нетрадиционного рисования 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Радуга в ладошках»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4-х лет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4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услуги-200 руб. одно занятие)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D:\ФОТО\ДЕТИ\IMG_2120.jpg"/>
          <p:cNvPicPr/>
          <p:nvPr/>
        </p:nvPicPr>
        <p:blipFill rotWithShape="1">
          <a:blip r:embed="rId3" cstate="print"/>
          <a:srcRect b="18802"/>
          <a:stretch/>
        </p:blipFill>
        <p:spPr bwMode="auto">
          <a:xfrm>
            <a:off x="7869115" y="2013438"/>
            <a:ext cx="4122588" cy="278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376730" y="1821426"/>
            <a:ext cx="42813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u="sng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способностей, изобразительных навыков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дошкольников,  с использованием различных изобразительных материалов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нетрадиционных техник рисования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9276" y="3026979"/>
            <a:ext cx="29150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№2</a:t>
            </a:r>
          </a:p>
          <a:p>
            <a:pPr algn="ctr"/>
            <a:r>
              <a:rPr lang="ru-RU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Мясникова</a:t>
            </a:r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Валентиновна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1-я кв. категория</a:t>
            </a:r>
          </a:p>
        </p:txBody>
      </p:sp>
      <p:pic>
        <p:nvPicPr>
          <p:cNvPr id="11" name="Picture 2" descr="C:\Users\Ekaterina\Desktop\IMG-20190120-WA00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t="9496" r="1" b="24930"/>
          <a:stretch/>
        </p:blipFill>
        <p:spPr bwMode="auto">
          <a:xfrm>
            <a:off x="744432" y="383458"/>
            <a:ext cx="1919637" cy="287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1815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972"/>
          </a:xfrm>
          <a:prstGeom prst="rect">
            <a:avLst/>
          </a:prstGeom>
        </p:spPr>
      </p:pic>
      <p:pic>
        <p:nvPicPr>
          <p:cNvPr id="6" name="Picture 3" descr="C:\Users\Ekaterina\Downloads\10(16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801" y="538457"/>
            <a:ext cx="4446398" cy="3334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Ekaterina\Downloads\FhA95xbtUEg-563x35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2522" r="51377" b="6484"/>
          <a:stretch/>
        </p:blipFill>
        <p:spPr bwMode="auto">
          <a:xfrm>
            <a:off x="456163" y="362306"/>
            <a:ext cx="2915728" cy="3510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Ekaterina\Downloads\s12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24" y="181150"/>
            <a:ext cx="2979431" cy="3873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800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88" y="2116931"/>
            <a:ext cx="6096000" cy="4067175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4128" y="319549"/>
            <a:ext cx="10351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«Речевая мозаика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4-х лет)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-200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452" y="4852219"/>
            <a:ext cx="30479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№2, учитель-логопед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Сучкова Яна Александровна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ысшее образование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94304" y="1683280"/>
            <a:ext cx="500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артикуляционной моторики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через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артикуляционные упражнения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Формирование правильного звукопроизношения.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32" y="3245026"/>
            <a:ext cx="3885411" cy="2914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Женя\Desktop\IMG_1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89" y="1683280"/>
            <a:ext cx="3351607" cy="493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0" t="11529" r="18483" b="21796"/>
          <a:stretch/>
        </p:blipFill>
        <p:spPr bwMode="auto">
          <a:xfrm>
            <a:off x="691992" y="1307124"/>
            <a:ext cx="2085714" cy="325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891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77983" y="3244334"/>
            <a:ext cx="4045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Вместе весело играли</a:t>
            </a:r>
            <a:endParaRPr lang="ru-RU" dirty="0"/>
          </a:p>
        </p:txBody>
      </p:sp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91"/>
            <a:ext cx="12192000" cy="67960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4128" y="256033"/>
            <a:ext cx="82974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кружок </a:t>
            </a:r>
          </a:p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6 лет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«Звонкая свирель»</a:t>
            </a:r>
          </a:p>
          <a:p>
            <a:pPr algn="ctr" fontAlgn="base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(стоимость услуги —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одно занятие)</a:t>
            </a:r>
            <a:endParaRPr lang="ru-RU" sz="2800" b="0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83910" y="4998786"/>
            <a:ext cx="43154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Прозорова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Александровна</a:t>
            </a:r>
            <a:endParaRPr lang="ru-RU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ысшее образование,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кв. категория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69411" y="2291442"/>
            <a:ext cx="473590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000" b="1" u="sng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азвитие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слуховой и музыкальной памяти, мелкой моторики, дыхательной системы, творческое развитие личности ребенка, освоение музыкально-теоретических знаний, исполнение произведений.  </a:t>
            </a:r>
          </a:p>
          <a:p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E:\Прозорова Н.А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78862" y="1287084"/>
            <a:ext cx="2520481" cy="358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Users\Ekaterina\Downloads\anime-muzika-78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7830">
            <a:off x="4444484" y="4223308"/>
            <a:ext cx="3362678" cy="27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56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38972"/>
          </a:xfrm>
        </p:spPr>
      </p:pic>
      <p:sp>
        <p:nvSpPr>
          <p:cNvPr id="6" name="Прямоугольник 5"/>
          <p:cNvSpPr/>
          <p:nvPr/>
        </p:nvSpPr>
        <p:spPr>
          <a:xfrm>
            <a:off x="3192000" y="30596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3780" y="1"/>
            <a:ext cx="1190821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конструирования из бумаги</a:t>
            </a:r>
          </a:p>
          <a:p>
            <a:pPr algn="ctr" fontAlgn="base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детей с 4-х лет)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завиток»</a:t>
            </a:r>
            <a:r>
              <a:rPr lang="ru-RU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услуги-200 руб. одно занятие)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4364" y="1745495"/>
            <a:ext cx="39993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u="sng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всестороннее интеллектуальное и эстетическое развитие детей в процессе овладения элементарными приемами техники 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квиллинга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как художественного способа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конструирования из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бумаги.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3780" y="3026979"/>
            <a:ext cx="29082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группы №5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Ершова Ирина Александровна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образование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кв. категория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Ekaterina\Pictures\Saved Pictures\моё\работа\P_20201203_12210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8" t="5434" r="21267" b="38918"/>
          <a:stretch/>
        </p:blipFill>
        <p:spPr bwMode="auto">
          <a:xfrm>
            <a:off x="438594" y="161193"/>
            <a:ext cx="2097572" cy="3168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Ekaterina\Pictures\Saved Pictures\моё\работа\Педсоветы,, семинары, курсы ВИРО\P_20201203_13102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t="62543" r="36264"/>
          <a:stretch/>
        </p:blipFill>
        <p:spPr bwMode="auto">
          <a:xfrm>
            <a:off x="7111140" y="2150250"/>
            <a:ext cx="4418186" cy="2631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9366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1226</TotalTime>
  <Words>519</Words>
  <Application>Microsoft Office PowerPoint</Application>
  <PresentationFormat>Произвольный</PresentationFormat>
  <Paragraphs>96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«Давайте жить дружно»</dc:title>
  <dc:creator>Ekaterina</dc:creator>
  <cp:lastModifiedBy>Пользователь Windows</cp:lastModifiedBy>
  <cp:revision>167</cp:revision>
  <dcterms:created xsi:type="dcterms:W3CDTF">2014-02-28T13:39:53Z</dcterms:created>
  <dcterms:modified xsi:type="dcterms:W3CDTF">2021-08-11T19:15:13Z</dcterms:modified>
</cp:coreProperties>
</file>