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7" r:id="rId1"/>
  </p:sldMasterIdLst>
  <p:notesMasterIdLst>
    <p:notesMasterId r:id="rId13"/>
  </p:notesMasterIdLst>
  <p:sldIdLst>
    <p:sldId id="261" r:id="rId2"/>
    <p:sldId id="265" r:id="rId3"/>
    <p:sldId id="281" r:id="rId4"/>
    <p:sldId id="301" r:id="rId5"/>
    <p:sldId id="268" r:id="rId6"/>
    <p:sldId id="280" r:id="rId7"/>
    <p:sldId id="304" r:id="rId8"/>
    <p:sldId id="312" r:id="rId9"/>
    <p:sldId id="303" r:id="rId10"/>
    <p:sldId id="308" r:id="rId11"/>
    <p:sldId id="27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240" autoAdjust="0"/>
  </p:normalViewPr>
  <p:slideViewPr>
    <p:cSldViewPr snapToGrid="0">
      <p:cViewPr varScale="1">
        <p:scale>
          <a:sx n="110" d="100"/>
          <a:sy n="110" d="100"/>
        </p:scale>
        <p:origin x="63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-287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CB251-9E97-43C6-BB0B-362783277F23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757E-1899-41FC-9C3D-A0F82811D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5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7427" y="3674076"/>
            <a:ext cx="564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u="sng" dirty="0"/>
          </a:p>
          <a:p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63762" y="1024129"/>
            <a:ext cx="5567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услуги</a:t>
            </a:r>
          </a:p>
          <a:p>
            <a:pPr algn="ctr"/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№89»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Владимир  2024г.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Ekaterina\Downloads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7" y="2346714"/>
            <a:ext cx="4141947" cy="41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0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aterina\Downloads\1617803830_43-p-fon-dlya-prezentatsii-powerpoint-43.jpg">
            <a:extLst>
              <a:ext uri="{FF2B5EF4-FFF2-40B4-BE49-F238E27FC236}">
                <a16:creationId xmlns:a16="http://schemas.microsoft.com/office/drawing/2014/main" id="{48A2C9D8-29B2-4AA0-848D-DB18DC17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5DC503-A464-444C-8A55-DA8D5957A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324" y="580141"/>
            <a:ext cx="2943782" cy="3919325"/>
          </a:xfrm>
        </p:spPr>
      </p:pic>
      <p:sp>
        <p:nvSpPr>
          <p:cNvPr id="7" name="Прямоугольник 6"/>
          <p:cNvSpPr/>
          <p:nvPr/>
        </p:nvSpPr>
        <p:spPr>
          <a:xfrm>
            <a:off x="3110592" y="416379"/>
            <a:ext cx="71110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мяча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 -250 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3880" y="1624693"/>
            <a:ext cx="35988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Совершенствование координации движений дошкольников на основе игровых упражнений с мячами.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Обучение детей приемам владения мячом: броскам, катанию, ловле, ведению.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Развитие координации движений, ручной умелости.</a:t>
            </a: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3677" y="4911213"/>
            <a:ext cx="4475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pPr algn="ctr"/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</a:t>
            </a:r>
            <a:r>
              <a:rPr lang="ru-RU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Валентана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Юрьевна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кв. категория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793110D-31E2-4777-A156-DCB0755A7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4"/>
          <a:stretch/>
        </p:blipFill>
        <p:spPr bwMode="auto">
          <a:xfrm>
            <a:off x="7578831" y="1493597"/>
            <a:ext cx="3297486" cy="186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866099D7-9302-43A1-A621-53E799BA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10" y="3586010"/>
            <a:ext cx="5355770" cy="33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48669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7983" y="3244334"/>
            <a:ext cx="404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Вместе весело играли</a:t>
            </a:r>
            <a:endParaRPr lang="ru-RU" dirty="0"/>
          </a:p>
        </p:txBody>
      </p:sp>
      <p:pic>
        <p:nvPicPr>
          <p:cNvPr id="8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1069181"/>
            <a:ext cx="1123950" cy="1123950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17144">
            <a:off x="9846946" y="1191101"/>
            <a:ext cx="1123950" cy="1123950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4909661"/>
            <a:ext cx="1123950" cy="1123950"/>
          </a:xfrm>
          <a:prstGeom prst="rect">
            <a:avLst/>
          </a:prstGeom>
          <a:noFill/>
        </p:spPr>
      </p:pic>
      <p:pic>
        <p:nvPicPr>
          <p:cNvPr id="12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595895">
            <a:off x="9877425" y="4970621"/>
            <a:ext cx="1123950" cy="11239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81809" y="1069181"/>
            <a:ext cx="8085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Я на работе целый день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Пою, леплю, танцую.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Потом попью, опять поем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И букву нарисую.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А если спросите меня,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Отвечу очень громко: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«Я в садике, я в садике</a:t>
            </a:r>
            <a:b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Работаю ребенком!»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            (А. Вишневская</a:t>
            </a:r>
            <a:r>
              <a:rPr lang="ru-RU" sz="2400" i="1" dirty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826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9807" y="304800"/>
            <a:ext cx="109897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дошкольном образовательном учреждении 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предоставляются следующие дополнительные образовательные услуги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«Развивай-ка»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5-и лет) 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услуги-250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56" y="5395482"/>
            <a:ext cx="5023103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Рыбакова Екатерина Алексеевна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образование высшее, высшая кв. категория.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48" y="5368006"/>
            <a:ext cx="4949952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Зиновьева Ирина Владимировна 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высшее, высшая кв. категория.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3750" y="3278038"/>
            <a:ext cx="6047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познавательной сферы дошкольников -  (памяти, внимания, восприятия, воображения, речи, различных видов мышления), развитие коммуникативной компетенции воспитанников.</a:t>
            </a:r>
          </a:p>
        </p:txBody>
      </p:sp>
      <p:pic>
        <p:nvPicPr>
          <p:cNvPr id="14" name="__plpcte_target" descr="https://i.mycdn.me/i?r=AyH4iRPQ2q0otWIFepML2LxRFSc934pGxGMhxI5gjBjAu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3" t="3272" r="38855" b="57747"/>
          <a:stretch/>
        </p:blipFill>
        <p:spPr bwMode="auto">
          <a:xfrm>
            <a:off x="629729" y="1743175"/>
            <a:ext cx="2202504" cy="326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Ekaterina\Pictures\Saved Pictures\7. 2019\P_20190621_081711_BF_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37321" b="7059"/>
          <a:stretch/>
        </p:blipFill>
        <p:spPr bwMode="auto">
          <a:xfrm>
            <a:off x="9264243" y="1743175"/>
            <a:ext cx="2001855" cy="320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C:\Users\Ekaterina\Pictures\Saved Pictures\моё\работа\P_20200123_160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/>
          <a:stretch/>
        </p:blipFill>
        <p:spPr bwMode="auto">
          <a:xfrm>
            <a:off x="5724692" y="3566160"/>
            <a:ext cx="6162508" cy="306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9" b="22087"/>
          <a:stretch/>
        </p:blipFill>
        <p:spPr bwMode="auto">
          <a:xfrm>
            <a:off x="330674" y="209948"/>
            <a:ext cx="3494412" cy="361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8EFF78-A4E0-47AC-8992-FC2219E67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317" y="188446"/>
            <a:ext cx="3278928" cy="318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272CBF-9112-4FC7-B3DF-7B4EB3C9A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" y="4030073"/>
            <a:ext cx="5115092" cy="26233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52965-79C0-40D6-8EA4-FED78C4B2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459" y="188445"/>
            <a:ext cx="3100455" cy="318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1854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93034B-EC0B-4DCF-9F07-0921FDBAB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281" y="4151376"/>
            <a:ext cx="4769904" cy="2683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Ekaterina\Pictures\Saved Pictures\моё\работа\P_20190919_095544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1"/>
          <a:stretch/>
        </p:blipFill>
        <p:spPr bwMode="auto">
          <a:xfrm>
            <a:off x="121760" y="274638"/>
            <a:ext cx="5220599" cy="366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A28A2B-0387-4F64-A255-89FA4A01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989" y="3108960"/>
            <a:ext cx="6243839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11E6D6-5AF5-49B6-8BA9-BCF26DACA5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1" t="22491" r="-1221" b="-22491"/>
          <a:stretch/>
        </p:blipFill>
        <p:spPr>
          <a:xfrm>
            <a:off x="5549520" y="50610"/>
            <a:ext cx="6520720" cy="366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26828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4AA5C92-17CB-4506-9F6C-F5C1B4FDE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1670"/>
            <a:ext cx="13025388" cy="885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92000" y="3059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0539" y="51413"/>
            <a:ext cx="11908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нетрадиционного рисования </a:t>
            </a:r>
          </a:p>
          <a:p>
            <a:pPr algn="ctr" fontAlgn="base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 в ладошках»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4-х лет) 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услуги-250 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:\ФОТО\ДЕТИ\IMG_2120.jpg"/>
          <p:cNvPicPr/>
          <p:nvPr/>
        </p:nvPicPr>
        <p:blipFill rotWithShape="1">
          <a:blip r:embed="rId3" cstate="print"/>
          <a:srcRect b="18802"/>
          <a:stretch/>
        </p:blipFill>
        <p:spPr bwMode="auto">
          <a:xfrm>
            <a:off x="7971763" y="1900068"/>
            <a:ext cx="3324664" cy="225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21043" y="1821426"/>
            <a:ext cx="43539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способностей, изобразительных навыков дошкольников,  с использованием различных изобразительных материалов и нетрадиционных техник рисования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67246" y="3026979"/>
            <a:ext cx="191711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№3</a:t>
            </a:r>
          </a:p>
          <a:p>
            <a:pPr algn="ctr"/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Поварова Юлия Ивановна </a:t>
            </a:r>
          </a:p>
          <a:p>
            <a:pPr marL="110490" marR="109855" algn="ctr">
              <a:lnSpc>
                <a:spcPts val="1775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8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Средне-специальное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образование.</a:t>
            </a:r>
          </a:p>
        </p:txBody>
      </p:sp>
      <p:pic>
        <p:nvPicPr>
          <p:cNvPr id="14" name="Picture 4" descr="C:\Users\Ekaterina\Downloads\FhA95xbtUEg-563x353.jpg">
            <a:extLst>
              <a:ext uri="{FF2B5EF4-FFF2-40B4-BE49-F238E27FC236}">
                <a16:creationId xmlns:a16="http://schemas.microsoft.com/office/drawing/2014/main" id="{071CEDF8-BE21-4895-8123-6659D4A2F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2522" r="51377" b="6484"/>
          <a:stretch/>
        </p:blipFill>
        <p:spPr bwMode="auto">
          <a:xfrm>
            <a:off x="6316738" y="4153890"/>
            <a:ext cx="2410583" cy="2902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Ekaterina\Downloads\10(166).jpg">
            <a:extLst>
              <a:ext uri="{FF2B5EF4-FFF2-40B4-BE49-F238E27FC236}">
                <a16:creationId xmlns:a16="http://schemas.microsoft.com/office/drawing/2014/main" id="{CB03ED53-DCD3-4362-927A-15B64EAAC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9" y="4100885"/>
            <a:ext cx="2724275" cy="20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74F778-F9EC-4066-BB41-6441291AE39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t="24679" r="48835" b="58553"/>
          <a:stretch/>
        </p:blipFill>
        <p:spPr bwMode="auto">
          <a:xfrm>
            <a:off x="1709961" y="1166949"/>
            <a:ext cx="1569966" cy="227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181550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24128" y="319549"/>
            <a:ext cx="10351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«Речевая мозаика»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4-х лет)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 -250 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52" y="4852219"/>
            <a:ext cx="3047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№11,</a:t>
            </a:r>
          </a:p>
          <a:p>
            <a:pPr algn="ctr"/>
            <a:r>
              <a:rPr lang="ru-RU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Болматенко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Юрьевна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ВЛГУ по специальности – логопед.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4304" y="1683280"/>
            <a:ext cx="500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артикуляционной моторики дошкольников через артикуляционные упражнения. Формирование правильного звукопроизношения.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32" y="3245026"/>
            <a:ext cx="3885411" cy="291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Женя\Desktop\IMG_1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89" y="1683280"/>
            <a:ext cx="3351607" cy="493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788" y="1600200"/>
            <a:ext cx="10623612" cy="4338961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111</a:t>
            </a:r>
          </a:p>
        </p:txBody>
      </p:sp>
      <p:grpSp>
        <p:nvGrpSpPr>
          <p:cNvPr id="15" name="Group 39" descr="C:\Users\Ekaterina\Downloads\Screenshot_20220324-172052_1.jpg">
            <a:extLst>
              <a:ext uri="{FF2B5EF4-FFF2-40B4-BE49-F238E27FC236}">
                <a16:creationId xmlns:a16="http://schemas.microsoft.com/office/drawing/2014/main" id="{AF50E885-284C-4027-8919-309B6F711790}"/>
              </a:ext>
            </a:extLst>
          </p:cNvPr>
          <p:cNvGrpSpPr>
            <a:grpSpLocks/>
          </p:cNvGrpSpPr>
          <p:nvPr/>
        </p:nvGrpSpPr>
        <p:grpSpPr>
          <a:xfrm>
            <a:off x="609600" y="1683279"/>
            <a:ext cx="2063968" cy="2746677"/>
            <a:chOff x="0" y="0"/>
            <a:chExt cx="1532979" cy="2061972"/>
          </a:xfrm>
        </p:grpSpPr>
        <p:pic>
          <p:nvPicPr>
            <p:cNvPr id="16" name="Image 40">
              <a:extLst>
                <a:ext uri="{FF2B5EF4-FFF2-40B4-BE49-F238E27FC236}">
                  <a16:creationId xmlns:a16="http://schemas.microsoft.com/office/drawing/2014/main" id="{31EB84B4-0397-4A87-A084-77C3D51A465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532979" cy="2061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8911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9807" y="304800"/>
            <a:ext cx="1098973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(для детей с 3-х лет)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услуги-250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4660490"/>
            <a:ext cx="3752491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№7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Никитина Светлана </a:t>
            </a:r>
            <a:r>
              <a:rPr lang="ru-RU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Генадьевна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ысшее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педагогическое образование</a:t>
            </a:r>
            <a:r>
              <a:rPr lang="ru-RU" sz="18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кв. категория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9796" y="2130726"/>
            <a:ext cx="54897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Задача: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Обогащение сенсорного опыта детей, развитие и совершенствование сенсорных процессов (ощущения, восприятия, представлений) у детей младшего  дошкольного возраста.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22" y="3980140"/>
            <a:ext cx="4166557" cy="278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Ekaterina\Downloads\i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14984" r="41363" b="44053"/>
          <a:stretch/>
        </p:blipFill>
        <p:spPr bwMode="auto">
          <a:xfrm>
            <a:off x="568667" y="1526874"/>
            <a:ext cx="2200412" cy="313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Users\user\Desktop\detsad-297663-1421496748.jpg">
            <a:extLst>
              <a:ext uri="{FF2B5EF4-FFF2-40B4-BE49-F238E27FC236}">
                <a16:creationId xmlns:a16="http://schemas.microsoft.com/office/drawing/2014/main" id="{A353A07D-9A78-41C8-B7FD-F2C78A7E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99879" y="386317"/>
            <a:ext cx="3043238" cy="406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6" y="3340250"/>
            <a:ext cx="4009735" cy="3007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66158" y="189781"/>
            <a:ext cx="10494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«Радужный песок»</a:t>
            </a: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услуги-250 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1152" y="1658112"/>
            <a:ext cx="4791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развитие мелкой моторики пальцев и кистей рук, тактильной чувствительности, творческого воображения детей посредством работы в технике рисования песком.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416" y="5115401"/>
            <a:ext cx="4052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№3</a:t>
            </a:r>
          </a:p>
          <a:p>
            <a:pPr algn="ctr"/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Журавлева Юлия Игоревна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кв. категория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>
          <a:xfrm>
            <a:off x="8151961" y="1491275"/>
            <a:ext cx="3813771" cy="233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12"/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b="4082"/>
          <a:stretch/>
        </p:blipFill>
        <p:spPr bwMode="auto">
          <a:xfrm>
            <a:off x="655608" y="1658112"/>
            <a:ext cx="2329131" cy="317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utoShape 2" descr="https://top-fon.com/uploads/posts/2023-01/1674981126_top-fon-com-p-spokoinii-fon-dlya-prezentatsii-minimalizm-1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4" descr="C:\Users\Ekaterina\Downloads\109714.jpg">
            <a:extLst>
              <a:ext uri="{FF2B5EF4-FFF2-40B4-BE49-F238E27FC236}">
                <a16:creationId xmlns:a16="http://schemas.microsoft.com/office/drawing/2014/main" id="{21A341F1-49D8-4C73-BFA4-19FED3F3D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962" y="4043073"/>
            <a:ext cx="3859224" cy="247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40835"/>
      </p:ext>
    </p:extLst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0996" y="304800"/>
            <a:ext cx="917850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английский»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5-и лет)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услуги-250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608" y="4675518"/>
            <a:ext cx="4525992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№10, преподаватель английского языка дошкольникам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Медведева Елена Алексеевна 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высшее, 1-я кв. категория.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8204" y="1975448"/>
            <a:ext cx="5572664" cy="155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Задача: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элементарных навыков общения на английском языке у детей дошкольного возраста.</a:t>
            </a:r>
          </a:p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Ekaterina\Downloads\дс89_восп_х1шт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1" t="35625" r="22434" b="50158"/>
          <a:stretch/>
        </p:blipFill>
        <p:spPr bwMode="auto">
          <a:xfrm>
            <a:off x="925576" y="976718"/>
            <a:ext cx="2041308" cy="360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ozon-st.cdn.ngenix.net/multimedia/10244809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/>
          <a:stretch/>
        </p:blipFill>
        <p:spPr bwMode="auto">
          <a:xfrm rot="911328">
            <a:off x="9188048" y="983027"/>
            <a:ext cx="2378232" cy="31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1.ozone.ru/s3/multimedia-k/60003033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/>
          <a:stretch/>
        </p:blipFill>
        <p:spPr bwMode="auto">
          <a:xfrm>
            <a:off x="5608565" y="3234133"/>
            <a:ext cx="2786570" cy="31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1327</TotalTime>
  <Words>507</Words>
  <Application>Microsoft Office PowerPoint</Application>
  <PresentationFormat>Широкоэкранный</PresentationFormat>
  <Paragraphs>69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Book Antiqua</vt:lpstr>
      <vt:lpstr>Calibri</vt:lpstr>
      <vt:lpstr>Comic Sans MS</vt:lpstr>
      <vt:lpstr>Lucida Sans</vt:lpstr>
      <vt:lpstr>Times New Roman</vt:lpstr>
      <vt:lpstr>Verdana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«Давайте жить дружно»</dc:title>
  <dc:creator>Ekaterina</dc:creator>
  <cp:lastModifiedBy>User</cp:lastModifiedBy>
  <cp:revision>185</cp:revision>
  <dcterms:created xsi:type="dcterms:W3CDTF">2014-02-28T13:39:53Z</dcterms:created>
  <dcterms:modified xsi:type="dcterms:W3CDTF">2024-08-26T12:42:33Z</dcterms:modified>
</cp:coreProperties>
</file>