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3-02/1676716358_catherineasquithgallery-com-p-zelenii-fon-dlya-oformleniy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352928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подоконнике</a:t>
            </a:r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20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rV3lgvmY3B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" y="0"/>
            <a:ext cx="9133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0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3-02/1676716358_catherineasquithgallery-com-p-zelenii-fon-dlya-oformleniy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особенностями выращивания культурных растений (лук, чеснок, редис, различные виды микро зелени)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интереса к исследовательской деятельности по выращиванию культурных растений в комнатных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любовь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природе, создание в группе огорода на подоконнике</a:t>
            </a:r>
          </a:p>
        </p:txBody>
      </p:sp>
    </p:spTree>
    <p:extLst>
      <p:ext uri="{BB962C8B-B14F-4D97-AF65-F5344CB8AC3E}">
        <p14:creationId xmlns:p14="http://schemas.microsoft.com/office/powerpoint/2010/main" val="159737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3-02/1676716358_catherineasquithgallery-com-p-zelenii-fon-dlya-oformleniy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ад 89\Downloads\1711723938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ФОТООТЧЁТ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46113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посадим огород,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устанем от забот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расточками дружно наблюдать!</a:t>
            </a:r>
          </a:p>
        </p:txBody>
      </p:sp>
    </p:spTree>
    <p:extLst>
      <p:ext uri="{BB962C8B-B14F-4D97-AF65-F5344CB8AC3E}">
        <p14:creationId xmlns:p14="http://schemas.microsoft.com/office/powerpoint/2010/main" val="246738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3-02/1676716358_catherineasquithgallery-com-p-zelenii-fon-dlya-oformleniy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7667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ФОТООТЧЁТ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на улице не лето,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помешает это.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Сможем вырастить вполне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и на окне.</a:t>
            </a:r>
          </a:p>
        </p:txBody>
      </p:sp>
      <p:pic>
        <p:nvPicPr>
          <p:cNvPr id="5122" name="Picture 2" descr="C:\Users\Сад 89\Downloads\1711723938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29" y="1574056"/>
            <a:ext cx="6142788" cy="46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9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3-02/1676716358_catherineasquithgallery-com-p-zelenii-fon-dlya-oformleniy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7667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ФОТООТЧЁТ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дружно мы трудиться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сумеем научиться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поливать, рыхлить, сажать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природу уважать.</a:t>
            </a:r>
          </a:p>
        </p:txBody>
      </p:sp>
      <p:pic>
        <p:nvPicPr>
          <p:cNvPr id="6146" name="Picture 2" descr="C:\Users\Сад 89\Downloads\1712129811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94" y="1124744"/>
            <a:ext cx="4133666" cy="5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4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3-02/1676716358_catherineasquithgallery-com-p-zelenii-fon-dlya-oformleniy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-1318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7667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ФОТООТЧЁТ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дружно мы трудиться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сумеем научиться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поливать, рыхлить, сажать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природу уважать.</a:t>
            </a:r>
          </a:p>
        </p:txBody>
      </p:sp>
      <p:pic>
        <p:nvPicPr>
          <p:cNvPr id="1026" name="Picture 2" descr="C:\Users\Сад 89\Downloads\Attachments_detskiisad.modelkina@yandex.ru_2024-04-17_09-36-48\1713335793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1" y="1916832"/>
            <a:ext cx="5318224" cy="39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46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76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 89</dc:creator>
  <cp:lastModifiedBy>Сад 89</cp:lastModifiedBy>
  <cp:revision>5</cp:revision>
  <dcterms:created xsi:type="dcterms:W3CDTF">2024-04-17T06:50:41Z</dcterms:created>
  <dcterms:modified xsi:type="dcterms:W3CDTF">2024-04-25T04:10:10Z</dcterms:modified>
</cp:coreProperties>
</file>