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3" r:id="rId1"/>
  </p:sldMasterIdLst>
  <p:sldIdLst>
    <p:sldId id="256" r:id="rId2"/>
    <p:sldId id="266" r:id="rId3"/>
    <p:sldId id="270" r:id="rId4"/>
    <p:sldId id="280" r:id="rId5"/>
    <p:sldId id="278" r:id="rId6"/>
    <p:sldId id="275" r:id="rId7"/>
    <p:sldId id="273" r:id="rId8"/>
    <p:sldId id="276" r:id="rId9"/>
    <p:sldId id="272" r:id="rId10"/>
    <p:sldId id="274" r:id="rId11"/>
    <p:sldId id="279" r:id="rId12"/>
    <p:sldId id="281" r:id="rId13"/>
    <p:sldId id="282" r:id="rId14"/>
    <p:sldId id="283" r:id="rId15"/>
    <p:sldId id="28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ser" initials="U" lastIdx="1" clrIdx="0">
    <p:extLst>
      <p:ext uri="{19B8F6BF-5375-455C-9EA6-DF929625EA0E}">
        <p15:presenceInfo xmlns:p15="http://schemas.microsoft.com/office/powerpoint/2012/main" userId="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662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0081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39100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16698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1010756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45373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8253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746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2450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2959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7209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9384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647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611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10106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7781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16.02.2024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8802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pn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03648" y="270918"/>
            <a:ext cx="6120680" cy="82258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/>
                </a:solidFill>
              </a:rPr>
              <a:t>С 12 по 16 февраля в «Детском саду №89» проводилась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298D18-3645-4F5B-A140-D52C049B3F30}"/>
              </a:ext>
            </a:extLst>
          </p:cNvPr>
          <p:cNvSpPr txBox="1"/>
          <p:nvPr/>
        </p:nvSpPr>
        <p:spPr>
          <a:xfrm>
            <a:off x="2303754" y="2150859"/>
            <a:ext cx="514856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  <a:effectLst/>
                <a:latin typeface="Segoe Script" panose="030B0504020000000003" pitchFamily="66" charset="0"/>
                <a:ea typeface="Times New Roman" panose="02020603050405020304" pitchFamily="18" charset="0"/>
              </a:rPr>
              <a:t>«Улыбайся жизни и жизнь улыбнётся тебе»</a:t>
            </a:r>
            <a:endParaRPr lang="ru-RU" sz="3600" dirty="0">
              <a:solidFill>
                <a:srgbClr val="FF0000"/>
              </a:solidFill>
              <a:latin typeface="Segoe Script" panose="030B0504020000000003" pitchFamily="66" charset="0"/>
            </a:endParaRPr>
          </a:p>
        </p:txBody>
      </p:sp>
      <p:pic>
        <p:nvPicPr>
          <p:cNvPr id="6" name="Picture 2" descr="C:\Users\Ekaterina\Downloads\kisspng-balloon-clip-art-balloons-5a74ced79caf37.8328612215176045676418.jpg">
            <a:extLst>
              <a:ext uri="{FF2B5EF4-FFF2-40B4-BE49-F238E27FC236}">
                <a16:creationId xmlns:a16="http://schemas.microsoft.com/office/drawing/2014/main" id="{20C028B2-3B2F-4E83-8FC8-59AE5EDBAA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28" b="100000" l="0" r="99222">
                        <a14:foregroundMark x1="72111" y1="39180" x2="72111" y2="39180"/>
                        <a14:foregroundMark x1="35889" y1="16148" x2="35889" y2="16148"/>
                        <a14:foregroundMark x1="28667" y1="50984" x2="28667" y2="50984"/>
                        <a14:backgroundMark x1="6556" y1="36803" x2="6556" y2="36803"/>
                        <a14:backgroundMark x1="47889" y1="52213" x2="47889" y2="52213"/>
                        <a14:backgroundMark x1="52556" y1="49180" x2="52556" y2="49180"/>
                        <a14:backgroundMark x1="58556" y1="60902" x2="58556" y2="60902"/>
                        <a14:backgroundMark x1="65000" y1="77705" x2="65000" y2="77705"/>
                        <a14:backgroundMark x1="41222" y1="77295" x2="41222" y2="77295"/>
                        <a14:backgroundMark x1="12000" y1="73443" x2="12000" y2="73443"/>
                        <a14:backgroundMark x1="82889" y1="18361" x2="82889" y2="18361"/>
                        <a14:backgroundMark x1="27222" y1="3852" x2="27222" y2="3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2923909" cy="3963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3BC6AA76-C8FE-4FB5-8267-E2EF663FBE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899"/>
          <a:stretch/>
        </p:blipFill>
        <p:spPr bwMode="auto">
          <a:xfrm>
            <a:off x="2613658" y="1312281"/>
            <a:ext cx="4572000" cy="61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25C029C-337F-4619-BECF-EF5BDDA36B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74" t="37388" r="15351" b="16711"/>
          <a:stretch/>
        </p:blipFill>
        <p:spPr bwMode="auto">
          <a:xfrm>
            <a:off x="1187624" y="4167636"/>
            <a:ext cx="6041446" cy="216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1572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784CFA-20B8-4846-9C0A-78D7FE8E1C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62513A3D-799E-44B1-A5A6-14636C432D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8859836" cy="5184576"/>
          </a:xfrm>
        </p:spPr>
      </p:pic>
    </p:spTree>
    <p:extLst>
      <p:ext uri="{BB962C8B-B14F-4D97-AF65-F5344CB8AC3E}">
        <p14:creationId xmlns:p14="http://schemas.microsoft.com/office/powerpoint/2010/main" val="27325587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502CA3-E2D3-43DF-8CAE-7E9772F9E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7EE04B0-5613-41C1-A03B-5C59239F57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72769">
            <a:off x="2349412" y="1301798"/>
            <a:ext cx="4129376" cy="3097031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0544CBE-49C9-4AF0-B94B-FD63F8466B38}"/>
              </a:ext>
            </a:extLst>
          </p:cNvPr>
          <p:cNvSpPr/>
          <p:nvPr/>
        </p:nvSpPr>
        <p:spPr>
          <a:xfrm>
            <a:off x="323528" y="332656"/>
            <a:ext cx="8496944" cy="5760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Использование мандалы в работе с детьми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9E249CE-CA3D-466A-8259-AF6ECD1582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175">
            <a:off x="-4103" y="935531"/>
            <a:ext cx="2594942" cy="3459923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15CE4CC-4FCE-44E2-85F0-999CAEEA941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33"/>
          <a:stretch/>
        </p:blipFill>
        <p:spPr>
          <a:xfrm rot="754997">
            <a:off x="6099337" y="1101030"/>
            <a:ext cx="2722151" cy="231442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CB10277-BFD5-45BD-8278-62766C5A99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6210">
            <a:off x="4876489" y="3667014"/>
            <a:ext cx="4023820" cy="301786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B6CB45F-104D-435B-8725-4F0E9D044B4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6" t="22619" r="9927" b="11200"/>
          <a:stretch/>
        </p:blipFill>
        <p:spPr>
          <a:xfrm rot="21265475">
            <a:off x="565018" y="4163682"/>
            <a:ext cx="3305449" cy="250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83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3402F7-DAFB-4377-98DF-4DB7EADFC0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800E2EE-5450-4543-B9AC-5127A006420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73831">
            <a:off x="980527" y="-325006"/>
            <a:ext cx="3220400" cy="4510813"/>
          </a:xfrm>
          <a:prstGeom prst="rect">
            <a:avLst/>
          </a:prstGeom>
        </p:spPr>
      </p:pic>
      <p:pic>
        <p:nvPicPr>
          <p:cNvPr id="12" name="Объект 4">
            <a:extLst>
              <a:ext uri="{FF2B5EF4-FFF2-40B4-BE49-F238E27FC236}">
                <a16:creationId xmlns:a16="http://schemas.microsoft.com/office/drawing/2014/main" id="{2A318927-EFFF-4055-B6B2-4E7A7C8B2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34905">
            <a:off x="641017" y="2576385"/>
            <a:ext cx="3050835" cy="4211678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E61FE8B-E45E-4D25-ACAE-0DD4A8EC06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7290">
            <a:off x="4254195" y="3644055"/>
            <a:ext cx="4859466" cy="273648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1CA30FA-3F88-4EAF-9348-2ADC20482B7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24" b="18504"/>
          <a:stretch/>
        </p:blipFill>
        <p:spPr>
          <a:xfrm>
            <a:off x="5113309" y="113773"/>
            <a:ext cx="3544798" cy="3315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036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C0DA14-078B-43DF-BADF-D778E6959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E1CA31B-D022-4706-A033-27055D481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54062">
            <a:off x="1255905" y="2858804"/>
            <a:ext cx="3390432" cy="4520577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AA439D-A0E1-4791-94B4-3BD3022AF0E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2"/>
          <a:stretch/>
        </p:blipFill>
        <p:spPr>
          <a:xfrm rot="21264821">
            <a:off x="5850173" y="4187741"/>
            <a:ext cx="2407227" cy="273582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A5E8DF7-F769-4445-81AF-FC196F1914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58"/>
          <a:stretch/>
        </p:blipFill>
        <p:spPr>
          <a:xfrm>
            <a:off x="4402587" y="110498"/>
            <a:ext cx="4536505" cy="4010246"/>
          </a:xfrm>
          <a:prstGeom prst="rect">
            <a:avLst/>
          </a:prstGeom>
        </p:spPr>
      </p:pic>
      <p:pic>
        <p:nvPicPr>
          <p:cNvPr id="7" name="Объект 4">
            <a:extLst>
              <a:ext uri="{FF2B5EF4-FFF2-40B4-BE49-F238E27FC236}">
                <a16:creationId xmlns:a16="http://schemas.microsoft.com/office/drawing/2014/main" id="{A3405314-C262-46FB-9EFC-C65D12B647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0" b="19086"/>
          <a:stretch/>
        </p:blipFill>
        <p:spPr>
          <a:xfrm rot="21208375">
            <a:off x="305259" y="242323"/>
            <a:ext cx="3971310" cy="254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972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FD3BDA-A25E-4239-BD9F-3A39CD35F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08ABCFF3-D48C-4727-B7DC-9D3F934D42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765"/>
          <a:stretch/>
        </p:blipFill>
        <p:spPr>
          <a:xfrm rot="882995">
            <a:off x="475310" y="499892"/>
            <a:ext cx="4507469" cy="2940157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07A4C89-AFBB-46A9-A113-5C42AE3ACC9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9" b="25170"/>
          <a:stretch/>
        </p:blipFill>
        <p:spPr>
          <a:xfrm rot="20839126">
            <a:off x="6098632" y="223901"/>
            <a:ext cx="2252849" cy="1916832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C13ABC8-16CE-4A43-8589-2EA9205979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0" b="15351"/>
          <a:stretch/>
        </p:blipFill>
        <p:spPr>
          <a:xfrm rot="1352092">
            <a:off x="5140171" y="2114045"/>
            <a:ext cx="2792906" cy="286734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C752CEE-64A1-42FC-BA0C-2BF8F04098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 b="14916"/>
          <a:stretch/>
        </p:blipFill>
        <p:spPr>
          <a:xfrm rot="20966735">
            <a:off x="3825586" y="4161323"/>
            <a:ext cx="2512772" cy="23646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0372983-FAC8-400B-871C-EAD21B253D4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38"/>
          <a:stretch/>
        </p:blipFill>
        <p:spPr>
          <a:xfrm rot="7148611">
            <a:off x="554724" y="2889621"/>
            <a:ext cx="2430913" cy="3576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8665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ECA147-87CB-4019-9B27-323D3F253F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11BD396D-3685-4A1D-8FDA-83BD0F4EAB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76259">
            <a:off x="4824604" y="3535276"/>
            <a:ext cx="2493740" cy="332498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0425DA6-B983-410E-8333-9D2F989C5E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54114">
            <a:off x="4759975" y="-390121"/>
            <a:ext cx="3480781" cy="46410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B69307A-B034-406D-9E0C-E0EF9C3CE8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32871">
            <a:off x="765557" y="193182"/>
            <a:ext cx="3063121" cy="408416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2D9E2B7-BF23-40CA-9785-A34A7C83E7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94" b="16561"/>
          <a:stretch/>
        </p:blipFill>
        <p:spPr>
          <a:xfrm rot="21195487">
            <a:off x="1126382" y="4122614"/>
            <a:ext cx="3396450" cy="283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221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260648"/>
            <a:ext cx="6048672" cy="81741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Размещалась информация для родителей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77D3A960-7F94-4858-B2A0-EDFBEF1359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7" r="15280"/>
          <a:stretch/>
        </p:blipFill>
        <p:spPr bwMode="auto">
          <a:xfrm>
            <a:off x="6152246" y="1851630"/>
            <a:ext cx="1200334" cy="1096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EA335C-AA12-4A95-AD6B-23D5D3C4CBAF}"/>
              </a:ext>
            </a:extLst>
          </p:cNvPr>
          <p:cNvSpPr txBox="1"/>
          <p:nvPr/>
        </p:nvSpPr>
        <p:spPr>
          <a:xfrm>
            <a:off x="2078588" y="1253442"/>
            <a:ext cx="558975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«Как научить детей играть вместе», </a:t>
            </a:r>
          </a:p>
          <a:p>
            <a:r>
              <a:rPr lang="ru-RU" sz="1800" b="1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«Как поощрять игры и общение в детском саду», «Правила дружбы».</a:t>
            </a:r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30B9695-707F-4853-91A2-1E9CCE0AD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70" r="17518" b="12539"/>
          <a:stretch/>
        </p:blipFill>
        <p:spPr bwMode="auto">
          <a:xfrm>
            <a:off x="781762" y="1181649"/>
            <a:ext cx="1132934" cy="1267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C8EA800-2AE5-4CBF-A2D5-3B9A1FBC46D0}"/>
              </a:ext>
            </a:extLst>
          </p:cNvPr>
          <p:cNvSpPr txBox="1"/>
          <p:nvPr/>
        </p:nvSpPr>
        <p:spPr>
          <a:xfrm>
            <a:off x="683568" y="2477579"/>
            <a:ext cx="35283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«Большая стирка – секреты воспитания»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AF7557-01C8-40C3-A451-AB949A91D35F}"/>
              </a:ext>
            </a:extLst>
          </p:cNvPr>
          <p:cNvSpPr txBox="1"/>
          <p:nvPr/>
        </p:nvSpPr>
        <p:spPr>
          <a:xfrm flipH="1">
            <a:off x="3652208" y="2060848"/>
            <a:ext cx="142384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/>
              <a:t>А</a:t>
            </a:r>
            <a:r>
              <a:rPr lang="ru-RU" sz="2400" b="1" dirty="0">
                <a:solidFill>
                  <a:schemeClr val="tx1"/>
                </a:solidFill>
              </a:rPr>
              <a:t>кции</a:t>
            </a:r>
            <a:r>
              <a:rPr lang="ru-RU" b="1" dirty="0"/>
              <a:t>!!!</a:t>
            </a:r>
            <a:r>
              <a:rPr lang="ru-RU" sz="1800" dirty="0">
                <a:solidFill>
                  <a:schemeClr val="tx1"/>
                </a:solidFill>
              </a:rPr>
              <a:t> 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9FB12B7-7CB4-4146-954E-60E735F48B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489992"/>
            <a:ext cx="5589755" cy="31442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97926E-2C64-4794-9985-36FE9946367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67" r="2143"/>
          <a:stretch/>
        </p:blipFill>
        <p:spPr>
          <a:xfrm>
            <a:off x="5137490" y="3123910"/>
            <a:ext cx="3909579" cy="2787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3819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BAED2758-9DD4-482B-A383-D393442D60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72" t="27113" r="13030" b="20941"/>
          <a:stretch/>
        </p:blipFill>
        <p:spPr>
          <a:xfrm rot="512311">
            <a:off x="4833509" y="1261143"/>
            <a:ext cx="1510087" cy="2225393"/>
          </a:xfrm>
        </p:spPr>
      </p:pic>
      <p:sp>
        <p:nvSpPr>
          <p:cNvPr id="5" name="Прямоугольник 4"/>
          <p:cNvSpPr/>
          <p:nvPr/>
        </p:nvSpPr>
        <p:spPr>
          <a:xfrm>
            <a:off x="1003765" y="301380"/>
            <a:ext cx="6696744" cy="967379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Проводились игры с детьми младшего дошкольного возраста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86B7F5A-7E00-469E-A61C-99CBE76F7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355" y="1421149"/>
            <a:ext cx="1881484" cy="150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CCD85EE-0FCF-43E8-8182-45B9579AD7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00" b="21651"/>
          <a:stretch/>
        </p:blipFill>
        <p:spPr>
          <a:xfrm rot="570611">
            <a:off x="5280816" y="3795695"/>
            <a:ext cx="3556702" cy="267937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420C76B-A7BC-4443-A4F1-D17250E7C26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41"/>
          <a:stretch/>
        </p:blipFill>
        <p:spPr>
          <a:xfrm rot="316283">
            <a:off x="77132" y="1251198"/>
            <a:ext cx="2088232" cy="245182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4D92DBD-009A-4756-88D5-F480388370B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6" b="24726"/>
          <a:stretch/>
        </p:blipFill>
        <p:spPr>
          <a:xfrm rot="20605049">
            <a:off x="2784437" y="4543228"/>
            <a:ext cx="2339990" cy="222384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7433A4C-2FA5-4598-A613-C1820E2B5F2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53" t="20312" r="-30153" b="23187"/>
          <a:stretch/>
        </p:blipFill>
        <p:spPr>
          <a:xfrm rot="727953">
            <a:off x="160782" y="4136362"/>
            <a:ext cx="3543858" cy="266971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0D605CC-C506-4598-8F78-7190605D00A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2" b="20975"/>
          <a:stretch/>
        </p:blipFill>
        <p:spPr>
          <a:xfrm rot="20871381">
            <a:off x="2343646" y="1897879"/>
            <a:ext cx="2102241" cy="2429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79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F5614A-D0F1-41B0-B602-62385D172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A1792B6-0671-4D5D-96D2-B334C71AD4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13162">
            <a:off x="302156" y="-134016"/>
            <a:ext cx="2741953" cy="487458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ADC5321-B887-4C43-8402-C5506F26C4D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81" t="9994" r="3347"/>
          <a:stretch/>
        </p:blipFill>
        <p:spPr>
          <a:xfrm rot="778233">
            <a:off x="5651233" y="2980091"/>
            <a:ext cx="3312482" cy="198300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760262D-A41F-4631-A98F-1874DF06B0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9" b="18402"/>
          <a:stretch/>
        </p:blipFill>
        <p:spPr>
          <a:xfrm rot="20831558">
            <a:off x="3684563" y="21374"/>
            <a:ext cx="2282433" cy="30541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46201BD-ACF0-4913-9FCD-13B61811E8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23750"/>
          <a:stretch/>
        </p:blipFill>
        <p:spPr>
          <a:xfrm rot="371516">
            <a:off x="2592566" y="3206312"/>
            <a:ext cx="2932052" cy="3511204"/>
          </a:xfrm>
          <a:prstGeom prst="rect">
            <a:avLst/>
          </a:prstGeom>
        </p:spPr>
      </p:pic>
      <p:pic>
        <p:nvPicPr>
          <p:cNvPr id="12" name="Picture 3" descr="C:\Users\Ekaterina\Downloads\a3efc778f348597572be7fdba62fc5b3.png">
            <a:extLst>
              <a:ext uri="{FF2B5EF4-FFF2-40B4-BE49-F238E27FC236}">
                <a16:creationId xmlns:a16="http://schemas.microsoft.com/office/drawing/2014/main" id="{6C6BD623-10FC-40FC-B987-DFE39DE378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5555">
            <a:off x="6935048" y="597025"/>
            <a:ext cx="1990725" cy="31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81054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340743-3420-405A-9EE1-9C5A681660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C1BD7432-E333-4CA3-A8F7-5A91E1CD8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5" t="10417" r="15305" b="21657"/>
          <a:stretch/>
        </p:blipFill>
        <p:spPr>
          <a:xfrm rot="686472">
            <a:off x="280948" y="3281811"/>
            <a:ext cx="4263683" cy="3014483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29D13F9-F50E-4150-A729-73E811E3234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19"/>
          <a:stretch/>
        </p:blipFill>
        <p:spPr>
          <a:xfrm rot="20870063">
            <a:off x="51893" y="377599"/>
            <a:ext cx="4787765" cy="244827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1C55EB-9A14-419C-9BFE-B1CED7551B1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7" t="13928" r="22625" b="24171"/>
          <a:stretch/>
        </p:blipFill>
        <p:spPr>
          <a:xfrm>
            <a:off x="4188287" y="548680"/>
            <a:ext cx="4632185" cy="31821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3D3B302-0CEB-4D4F-90CC-F2EA42B0AA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778" y="4192117"/>
            <a:ext cx="4415763" cy="2410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06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DA3C69-CD35-422A-892D-DB387CA2D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EAE0C9CA-F7F2-448D-ABDD-4F6FBEB9F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23"/>
          <a:stretch/>
        </p:blipFill>
        <p:spPr>
          <a:xfrm rot="312616">
            <a:off x="973186" y="3132681"/>
            <a:ext cx="2288880" cy="3589840"/>
          </a:xfrm>
        </p:spPr>
      </p:pic>
      <p:pic>
        <p:nvPicPr>
          <p:cNvPr id="4" name="Picture 3" descr="C:\Users\Ekaterina\Downloads\a3efc778f348597572be7fdba62fc5b3.png">
            <a:extLst>
              <a:ext uri="{FF2B5EF4-FFF2-40B4-BE49-F238E27FC236}">
                <a16:creationId xmlns:a16="http://schemas.microsoft.com/office/drawing/2014/main" id="{FB636823-F877-4F22-81DD-684709DE8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25555">
            <a:off x="6935048" y="597025"/>
            <a:ext cx="1990725" cy="3121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9BF93E-ED72-4B09-9D98-2B7723DCEC7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00"/>
          <a:stretch/>
        </p:blipFill>
        <p:spPr>
          <a:xfrm rot="278413">
            <a:off x="4082820" y="94677"/>
            <a:ext cx="2480428" cy="345054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072B906-4723-4F72-92FB-5DF827F6E6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78664">
            <a:off x="553140" y="221215"/>
            <a:ext cx="3128973" cy="306255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39B3EDD-9FB2-4F08-8085-FEC150D7D2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3" t="-723" r="-6993" b="723"/>
          <a:stretch/>
        </p:blipFill>
        <p:spPr>
          <a:xfrm rot="21371975">
            <a:off x="4313927" y="3616929"/>
            <a:ext cx="4148718" cy="314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692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E45E9B-E371-4788-8CE2-2EBD2625C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911176C8-2C0D-4EE6-84EF-F6F9258062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37" b="33928"/>
          <a:stretch/>
        </p:blipFill>
        <p:spPr>
          <a:xfrm rot="20885468">
            <a:off x="336109" y="2446021"/>
            <a:ext cx="2911077" cy="1872209"/>
          </a:xfr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DA3EC69-BA61-404E-9DCD-3F94ACB8CF9F}"/>
              </a:ext>
            </a:extLst>
          </p:cNvPr>
          <p:cNvSpPr/>
          <p:nvPr/>
        </p:nvSpPr>
        <p:spPr>
          <a:xfrm>
            <a:off x="1475656" y="302167"/>
            <a:ext cx="6696744" cy="104923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Игры с детьми старшего дошкольного возраста</a:t>
            </a:r>
          </a:p>
        </p:txBody>
      </p:sp>
      <p:pic>
        <p:nvPicPr>
          <p:cNvPr id="8" name="Picture 3" descr="C:\Users\Ekaterina\Downloads\a3efc778f348597572be7fdba62fc5b3.png">
            <a:extLst>
              <a:ext uri="{FF2B5EF4-FFF2-40B4-BE49-F238E27FC236}">
                <a16:creationId xmlns:a16="http://schemas.microsoft.com/office/drawing/2014/main" id="{898705DA-2759-4297-BA8B-275E4BCDB1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88002">
            <a:off x="635224" y="722100"/>
            <a:ext cx="1657828" cy="2599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18DF723-3A0D-44E8-A7C4-8A283D47F48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04" b="11866"/>
          <a:stretch/>
        </p:blipFill>
        <p:spPr>
          <a:xfrm>
            <a:off x="395536" y="4686169"/>
            <a:ext cx="2535746" cy="19822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8FD5FB4-B3F4-4BBB-B43A-726AEC033E4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20" r="43520"/>
          <a:stretch/>
        </p:blipFill>
        <p:spPr>
          <a:xfrm rot="21150594">
            <a:off x="6959272" y="1342519"/>
            <a:ext cx="1728192" cy="19822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F7967B2-7D2A-4420-819D-1258916CAA0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24"/>
          <a:stretch/>
        </p:blipFill>
        <p:spPr>
          <a:xfrm rot="17134810">
            <a:off x="5604721" y="3694965"/>
            <a:ext cx="2997824" cy="246527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0B9A68A-8289-4C76-A07E-F1505F8733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4036262"/>
            <a:ext cx="1865443" cy="248725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9B994D9-E22E-40CE-AFD3-A675CE5AC89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66"/>
          <a:stretch/>
        </p:blipFill>
        <p:spPr>
          <a:xfrm>
            <a:off x="3364270" y="1599879"/>
            <a:ext cx="3179862" cy="190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743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E755C4-EE18-48DC-B80A-8874CAE4C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8C6E45-A489-4BE0-8BB4-B548563259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1" t="31200" b="17342"/>
          <a:stretch/>
        </p:blipFill>
        <p:spPr>
          <a:xfrm rot="349647">
            <a:off x="576881" y="76237"/>
            <a:ext cx="3528392" cy="370832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405EA4B-6F65-4419-AA14-611E2E6732F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50"/>
          <a:stretch/>
        </p:blipFill>
        <p:spPr>
          <a:xfrm rot="21088779">
            <a:off x="454038" y="3561032"/>
            <a:ext cx="2591324" cy="3122231"/>
          </a:xfrm>
          <a:prstGeom prst="rect">
            <a:avLst/>
          </a:prstGeom>
        </p:spPr>
      </p:pic>
      <p:pic>
        <p:nvPicPr>
          <p:cNvPr id="14" name="Объект 4">
            <a:extLst>
              <a:ext uri="{FF2B5EF4-FFF2-40B4-BE49-F238E27FC236}">
                <a16:creationId xmlns:a16="http://schemas.microsoft.com/office/drawing/2014/main" id="{072C2BBB-30C2-45EB-9D0E-843937A7C9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42" b="23936"/>
          <a:stretch/>
        </p:blipFill>
        <p:spPr>
          <a:xfrm rot="552218">
            <a:off x="3414358" y="2729885"/>
            <a:ext cx="3884087" cy="4222714"/>
          </a:xfr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857B91D-2E08-4404-8954-8D3D509444C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0" b="8001"/>
          <a:stretch/>
        </p:blipFill>
        <p:spPr>
          <a:xfrm rot="21083197">
            <a:off x="5930606" y="105970"/>
            <a:ext cx="2477132" cy="3371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79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5856" y="980729"/>
            <a:ext cx="4968552" cy="1440052"/>
          </a:xfrm>
        </p:spPr>
        <p:txBody>
          <a:bodyPr>
            <a:normAutofit fontScale="90000"/>
          </a:bodyPr>
          <a:lstStyle/>
          <a:p>
            <a:pPr indent="228600" algn="ctr"/>
            <a:r>
              <a:rPr lang="ru-RU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Мастер-класс</a:t>
            </a:r>
            <a:r>
              <a:rPr lang="ru-RU" sz="1800" b="1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«Изготовление МАНДАЛЫ из ниток и палочек». </a:t>
            </a:r>
            <a:r>
              <a:rPr lang="ru-RU" sz="1800" dirty="0">
                <a:solidFill>
                  <a:srgbClr val="11111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1800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адостный способ улучшения эмоционального состояния, снятия напряжения, выражения чувств, который способствует развитию творчества, художественному и духовному самовыражению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br>
              <a:rPr lang="ru-RU" sz="3600" b="1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C187884A-2101-4CDF-97A6-4334398842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23004" r="-3200" b="32275"/>
          <a:stretch/>
        </p:blipFill>
        <p:spPr>
          <a:xfrm rot="307130">
            <a:off x="4638464" y="2666198"/>
            <a:ext cx="4093407" cy="3254380"/>
          </a:xfrm>
        </p:spPr>
      </p:pic>
      <p:sp>
        <p:nvSpPr>
          <p:cNvPr id="33" name="Прямоугольник 32"/>
          <p:cNvSpPr/>
          <p:nvPr/>
        </p:nvSpPr>
        <p:spPr>
          <a:xfrm>
            <a:off x="1619672" y="332656"/>
            <a:ext cx="5472608" cy="5760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chemeClr val="tx1"/>
                </a:solidFill>
              </a:rPr>
              <a:t>Занятие с педагогами ДОУ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FF20B3-83FE-4AF8-9531-A4324B20DA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36"/>
          <a:stretch/>
        </p:blipFill>
        <p:spPr>
          <a:xfrm rot="548207">
            <a:off x="375705" y="1179350"/>
            <a:ext cx="2731344" cy="38828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16C43E-9B50-466A-BB23-053A1C5512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0" b="22700"/>
          <a:stretch/>
        </p:blipFill>
        <p:spPr>
          <a:xfrm rot="21053360">
            <a:off x="1641005" y="4713170"/>
            <a:ext cx="3487910" cy="2148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61061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318</TotalTime>
  <Words>111</Words>
  <Application>Microsoft Office PowerPoint</Application>
  <PresentationFormat>Экран (4:3)</PresentationFormat>
  <Paragraphs>12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Arial</vt:lpstr>
      <vt:lpstr>Calibri</vt:lpstr>
      <vt:lpstr>Segoe Script</vt:lpstr>
      <vt:lpstr>Times New Roman</vt:lpstr>
      <vt:lpstr>Trebuchet MS</vt:lpstr>
      <vt:lpstr>Wingdings 3</vt:lpstr>
      <vt:lpstr>Аспект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Мастер-класс: «Изготовление МАНДАЛЫ из ниток и палочек». Радостный способ улучшения эмоционального состояния, снятия напряжения, выражения чувств, который способствует развитию творчества, художественному и духовному самовыражению 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Ekaterina</dc:creator>
  <cp:lastModifiedBy>User</cp:lastModifiedBy>
  <cp:revision>38</cp:revision>
  <dcterms:created xsi:type="dcterms:W3CDTF">2022-02-12T11:09:06Z</dcterms:created>
  <dcterms:modified xsi:type="dcterms:W3CDTF">2024-02-16T11:41:40Z</dcterms:modified>
</cp:coreProperties>
</file>