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1" r:id="rId5"/>
    <p:sldId id="264" r:id="rId6"/>
    <p:sldId id="265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743F4-7AEA-431B-8BA8-569C85D16C61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02F5E-5A37-40BF-8A62-A368F4728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02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743F4-7AEA-431B-8BA8-569C85D16C61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02F5E-5A37-40BF-8A62-A368F4728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470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743F4-7AEA-431B-8BA8-569C85D16C61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02F5E-5A37-40BF-8A62-A368F4728B73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9643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743F4-7AEA-431B-8BA8-569C85D16C61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02F5E-5A37-40BF-8A62-A368F4728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125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743F4-7AEA-431B-8BA8-569C85D16C61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02F5E-5A37-40BF-8A62-A368F4728B7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07991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743F4-7AEA-431B-8BA8-569C85D16C61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02F5E-5A37-40BF-8A62-A368F4728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8160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743F4-7AEA-431B-8BA8-569C85D16C61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02F5E-5A37-40BF-8A62-A368F4728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452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743F4-7AEA-431B-8BA8-569C85D16C61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02F5E-5A37-40BF-8A62-A368F4728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638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743F4-7AEA-431B-8BA8-569C85D16C61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02F5E-5A37-40BF-8A62-A368F4728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781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743F4-7AEA-431B-8BA8-569C85D16C61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02F5E-5A37-40BF-8A62-A368F4728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218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743F4-7AEA-431B-8BA8-569C85D16C61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02F5E-5A37-40BF-8A62-A368F4728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995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743F4-7AEA-431B-8BA8-569C85D16C61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02F5E-5A37-40BF-8A62-A368F4728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054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743F4-7AEA-431B-8BA8-569C85D16C61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02F5E-5A37-40BF-8A62-A368F4728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366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743F4-7AEA-431B-8BA8-569C85D16C61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02F5E-5A37-40BF-8A62-A368F4728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602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743F4-7AEA-431B-8BA8-569C85D16C61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02F5E-5A37-40BF-8A62-A368F4728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429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743F4-7AEA-431B-8BA8-569C85D16C61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02F5E-5A37-40BF-8A62-A368F4728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116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743F4-7AEA-431B-8BA8-569C85D16C61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A002F5E-5A37-40BF-8A62-A368F4728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743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583090-690B-432E-A315-1E8BF2CA8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5717"/>
            <a:ext cx="9663395" cy="126920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solidFill>
                  <a:schemeClr val="bg2">
                    <a:lumMod val="50000"/>
                  </a:schemeClr>
                </a:solidFill>
              </a:rPr>
              <a:t>У нас в детском саду прошла</a:t>
            </a:r>
            <a:r>
              <a:rPr lang="ru-RU" sz="4400" b="1" dirty="0"/>
              <a:t> </a:t>
            </a:r>
            <a:r>
              <a:rPr lang="ru-RU" sz="4400" b="1" dirty="0">
                <a:solidFill>
                  <a:srgbClr val="C00000"/>
                </a:solidFill>
              </a:rPr>
              <a:t>Неделя психологии </a:t>
            </a:r>
            <a:br>
              <a:rPr lang="ru-RU" dirty="0"/>
            </a:br>
            <a:r>
              <a:rPr lang="ru-RU" sz="3100" dirty="0"/>
              <a:t>под названием </a:t>
            </a:r>
            <a:r>
              <a:rPr lang="ru-RU" dirty="0"/>
              <a:t>- </a:t>
            </a:r>
            <a:r>
              <a:rPr lang="ru-RU" sz="3600" b="1" kern="1800" dirty="0">
                <a:solidFill>
                  <a:srgbClr val="C459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«Пусть будет МИР вокруг нас»!</a:t>
            </a:r>
            <a:b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CA6CB-2838-4F1D-96B0-90A56B250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905" y="1384917"/>
            <a:ext cx="8759097" cy="4656445"/>
          </a:xfrm>
        </p:spPr>
        <p:txBody>
          <a:bodyPr/>
          <a:lstStyle/>
          <a:p>
            <a:pPr marL="0" indent="0">
              <a:spcBef>
                <a:spcPts val="450"/>
              </a:spcBef>
              <a:spcAft>
                <a:spcPts val="450"/>
              </a:spcAft>
              <a:buNone/>
              <a:tabLst>
                <a:tab pos="1828800" algn="l"/>
              </a:tabLst>
            </a:pPr>
            <a:endParaRPr lang="ru-RU" sz="2000" b="1" i="1" dirty="0">
              <a:solidFill>
                <a:schemeClr val="accent4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450"/>
              </a:spcBef>
              <a:spcAft>
                <a:spcPts val="450"/>
              </a:spcAft>
              <a:tabLst>
                <a:tab pos="1828800" algn="l"/>
              </a:tabLs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Облако 4">
            <a:extLst>
              <a:ext uri="{FF2B5EF4-FFF2-40B4-BE49-F238E27FC236}">
                <a16:creationId xmlns:a16="http://schemas.microsoft.com/office/drawing/2014/main" id="{AE0666DC-AA11-4D4E-A765-CA5E91974EE1}"/>
              </a:ext>
            </a:extLst>
          </p:cNvPr>
          <p:cNvSpPr/>
          <p:nvPr/>
        </p:nvSpPr>
        <p:spPr>
          <a:xfrm rot="1266396">
            <a:off x="9809572" y="803935"/>
            <a:ext cx="2290439" cy="1238566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450"/>
              </a:spcBef>
              <a:spcAft>
                <a:spcPts val="450"/>
              </a:spcAft>
              <a:tabLst>
                <a:tab pos="1828800" algn="l"/>
              </a:tabLst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Акция для родителей!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B039BC-6BBE-4AE4-81D5-FE9896595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55" y="2215481"/>
            <a:ext cx="2137005" cy="28493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FBBD1DA-807E-44C1-987B-825D12AF81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5" b="24246"/>
          <a:stretch/>
        </p:blipFill>
        <p:spPr>
          <a:xfrm>
            <a:off x="2528605" y="4141754"/>
            <a:ext cx="2076356" cy="266265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D2CAEB0-00EA-4E38-B517-29F59AB6B76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605" y="1534917"/>
            <a:ext cx="2690094" cy="1787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0D815AD-2297-4998-8C7F-A3F29B8C19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730" y="3472670"/>
            <a:ext cx="1343050" cy="178775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24017E8-836C-493C-B2AD-69EE06A7A0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01" b="29838"/>
          <a:stretch/>
        </p:blipFill>
        <p:spPr>
          <a:xfrm>
            <a:off x="8627102" y="3852908"/>
            <a:ext cx="3316609" cy="275993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1E777CE-3273-4597-8298-A5276FD489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861" y="1303540"/>
            <a:ext cx="2774534" cy="221962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0616379-FBAD-418E-BC12-246DD8E093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784" y="4234224"/>
            <a:ext cx="2052400" cy="20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лако 5">
            <a:extLst>
              <a:ext uri="{FF2B5EF4-FFF2-40B4-BE49-F238E27FC236}">
                <a16:creationId xmlns:a16="http://schemas.microsoft.com/office/drawing/2014/main" id="{6DA90F21-A7F1-47FD-9298-95C76C018826}"/>
              </a:ext>
            </a:extLst>
          </p:cNvPr>
          <p:cNvSpPr/>
          <p:nvPr/>
        </p:nvSpPr>
        <p:spPr>
          <a:xfrm rot="1266396">
            <a:off x="9607810" y="212934"/>
            <a:ext cx="2290439" cy="1238566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450"/>
              </a:spcBef>
              <a:spcAft>
                <a:spcPts val="450"/>
              </a:spcAft>
              <a:tabLst>
                <a:tab pos="1828800" algn="l"/>
              </a:tabLst>
            </a:pPr>
            <a:r>
              <a:rPr lang="ru-RU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 рисунков!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43DB91-F1E2-4C54-8358-BC8F3D1808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8"/>
          <a:stretch/>
        </p:blipFill>
        <p:spPr>
          <a:xfrm>
            <a:off x="4968052" y="337352"/>
            <a:ext cx="3711599" cy="2730938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D683A00D-BB40-4F06-8E51-5E35BDE9C885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74" b="24841"/>
          <a:stretch/>
        </p:blipFill>
        <p:spPr bwMode="auto">
          <a:xfrm rot="753695">
            <a:off x="310666" y="589820"/>
            <a:ext cx="4385673" cy="25918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37ADD143-E66C-4F38-A190-1F8E25AC03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633" y="3455497"/>
            <a:ext cx="4964469" cy="31603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ABE6B3-9E9D-45A1-877A-E19955E88A83}"/>
              </a:ext>
            </a:extLst>
          </p:cNvPr>
          <p:cNvSpPr txBox="1"/>
          <p:nvPr/>
        </p:nvSpPr>
        <p:spPr>
          <a:xfrm>
            <a:off x="878890" y="3748455"/>
            <a:ext cx="324922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Награждали участников и победителей конкурса!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419837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A8499-D7C0-410E-9CFA-E7B799438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373" y="239697"/>
            <a:ext cx="8865629" cy="1690703"/>
          </a:xfrm>
        </p:spPr>
        <p:txBody>
          <a:bodyPr/>
          <a:lstStyle/>
          <a:p>
            <a:r>
              <a:rPr lang="ru-RU" dirty="0"/>
              <a:t>Играли с малышами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221B229-A0FF-4C56-9F98-E53FCC6CF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5" y="985420"/>
            <a:ext cx="3689973" cy="26949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B0CFFB-2A68-4C66-9171-16CAEDBB6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918" y="515434"/>
            <a:ext cx="3689973" cy="3136246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B025DC2F-002D-4569-8AA9-63D0B824D6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16103"/>
          <a:stretch/>
        </p:blipFill>
        <p:spPr>
          <a:xfrm>
            <a:off x="9087286" y="985420"/>
            <a:ext cx="2696341" cy="502700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6D96C63-0D49-4A89-8176-26E911A14A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2" r="22377"/>
          <a:stretch/>
        </p:blipFill>
        <p:spPr>
          <a:xfrm>
            <a:off x="3213716" y="3912528"/>
            <a:ext cx="4655977" cy="282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08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EA65CF-77CB-421D-9EF4-5D84BC700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72" y="168676"/>
            <a:ext cx="3941686" cy="1761724"/>
          </a:xfrm>
        </p:spPr>
        <p:txBody>
          <a:bodyPr>
            <a:normAutofit/>
          </a:bodyPr>
          <a:lstStyle/>
          <a:p>
            <a:r>
              <a:rPr lang="ru-RU" sz="2800" dirty="0"/>
              <a:t>Превращали фигуры в картинки:</a:t>
            </a:r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07748BEF-6C19-460D-AB2D-59869211F2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48" y="1149164"/>
            <a:ext cx="2733578" cy="2375271"/>
          </a:xfr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2E25AED-8883-436F-97C3-A51A8970C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503" y="346175"/>
            <a:ext cx="2665651" cy="31462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BB9E46-44FC-4F3C-A803-3EB2F31DBDE7}"/>
              </a:ext>
            </a:extLst>
          </p:cNvPr>
          <p:cNvSpPr txBox="1"/>
          <p:nvPr/>
        </p:nvSpPr>
        <p:spPr>
          <a:xfrm>
            <a:off x="514905" y="3524435"/>
            <a:ext cx="394168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Придумывали несуществующее животное:</a:t>
            </a:r>
          </a:p>
        </p:txBody>
      </p:sp>
      <p:pic>
        <p:nvPicPr>
          <p:cNvPr id="12" name="Объект 4">
            <a:extLst>
              <a:ext uri="{FF2B5EF4-FFF2-40B4-BE49-F238E27FC236}">
                <a16:creationId xmlns:a16="http://schemas.microsoft.com/office/drawing/2014/main" id="{55DA722D-A0CB-4E19-B176-F476C7033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470" y="4595615"/>
            <a:ext cx="2983082" cy="222644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7BE0938-C37B-422A-9751-EBD2CA0F66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767" y="3824063"/>
            <a:ext cx="5621328" cy="25789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75CC6BE-8BB3-48C5-8598-E07DD17BDB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" t="12364" r="170" b="4652"/>
          <a:stretch/>
        </p:blipFill>
        <p:spPr>
          <a:xfrm>
            <a:off x="7495857" y="485740"/>
            <a:ext cx="4127144" cy="267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40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6EB830-C1F0-42EB-8AFB-CAF0A241E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772" y="208625"/>
            <a:ext cx="3682038" cy="1721775"/>
          </a:xfrm>
        </p:spPr>
        <p:txBody>
          <a:bodyPr>
            <a:normAutofit fontScale="90000"/>
          </a:bodyPr>
          <a:lstStyle/>
          <a:p>
            <a:br>
              <a:rPr lang="ru-RU" sz="3200" dirty="0"/>
            </a:br>
            <a:r>
              <a:rPr lang="ru-RU" sz="3200" dirty="0"/>
              <a:t>Развивали творческое мышление: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A10826B-1B41-4315-B76B-8284DC7DE8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034" y="208625"/>
            <a:ext cx="3286558" cy="311824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3341E8-B348-484D-92CB-B287EA0FA1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302" y="283027"/>
            <a:ext cx="3583541" cy="326237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BC85726-D2DE-425F-9F81-A1781A004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782" y="3730378"/>
            <a:ext cx="5315588" cy="299001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AB0173-7435-45F1-854B-E0EE2FD013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42" y="3545400"/>
            <a:ext cx="4322006" cy="324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7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6ECA46-33B3-4B65-A833-7038D1845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31" y="346229"/>
            <a:ext cx="11808971" cy="612559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 совершенствовали своё профессиональное мастерство, потребность в творчестве, развивали - находчивость, сообразительность, нестандартное мышление. </a:t>
            </a:r>
            <a:endParaRPr lang="ru-RU" sz="4400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6BAF31D-192D-4A85-B062-7123F50BD0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79" r="13606"/>
          <a:stretch/>
        </p:blipFill>
        <p:spPr>
          <a:xfrm>
            <a:off x="5965794" y="1415705"/>
            <a:ext cx="5850713" cy="343472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7917E48-58CD-4A9F-864D-6F5054BD59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085" b="10959"/>
          <a:stretch/>
        </p:blipFill>
        <p:spPr>
          <a:xfrm>
            <a:off x="249729" y="3340223"/>
            <a:ext cx="5571929" cy="302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00217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200</TotalTime>
  <Words>69</Words>
  <Application>Microsoft Office PowerPoint</Application>
  <PresentationFormat>Широкоэкранный</PresentationFormat>
  <Paragraphs>10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Arial</vt:lpstr>
      <vt:lpstr>Calibri</vt:lpstr>
      <vt:lpstr>Times New Roman</vt:lpstr>
      <vt:lpstr>Trebuchet MS</vt:lpstr>
      <vt:lpstr>Wingdings 3</vt:lpstr>
      <vt:lpstr>Аспект</vt:lpstr>
      <vt:lpstr>У нас в детском саду прошла Неделя психологии  под названием - «Пусть будет МИР вокруг нас»! </vt:lpstr>
      <vt:lpstr>Презентация PowerPoint</vt:lpstr>
      <vt:lpstr>Играли с малышами</vt:lpstr>
      <vt:lpstr>Превращали фигуры в картинки:</vt:lpstr>
      <vt:lpstr> Развивали творческое мышление:</vt:lpstr>
      <vt:lpstr>Педагоги совершенствовали своё профессиональное мастерство, потребность в творчестве, развивали - находчивость, сообразительность, нестандартное мышление.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Неделя психологии в ДОУ - «Пусть будет МИР вокруг нас». </dc:title>
  <dc:creator>User</dc:creator>
  <cp:lastModifiedBy>User</cp:lastModifiedBy>
  <cp:revision>25</cp:revision>
  <dcterms:created xsi:type="dcterms:W3CDTF">2023-11-21T16:59:56Z</dcterms:created>
  <dcterms:modified xsi:type="dcterms:W3CDTF">2023-11-23T17:46:19Z</dcterms:modified>
</cp:coreProperties>
</file>